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65" r:id="rId3"/>
    <p:sldId id="269" r:id="rId4"/>
    <p:sldId id="271" r:id="rId5"/>
    <p:sldId id="272" r:id="rId6"/>
    <p:sldId id="274" r:id="rId7"/>
    <p:sldId id="276" r:id="rId8"/>
    <p:sldId id="277" r:id="rId9"/>
    <p:sldId id="278" r:id="rId10"/>
    <p:sldId id="279" r:id="rId11"/>
    <p:sldId id="280" r:id="rId12"/>
    <p:sldId id="281" r:id="rId13"/>
    <p:sldId id="282" r:id="rId14"/>
    <p:sldId id="283" r:id="rId15"/>
    <p:sldId id="284" r:id="rId16"/>
    <p:sldId id="285" r:id="rId17"/>
    <p:sldId id="286" r:id="rId18"/>
    <p:sldId id="287" r:id="rId19"/>
    <p:sldId id="288" r:id="rId20"/>
    <p:sldId id="289" r:id="rId21"/>
    <p:sldId id="290" r:id="rId22"/>
    <p:sldId id="291" r:id="rId23"/>
    <p:sldId id="292" r:id="rId24"/>
    <p:sldId id="293" r:id="rId25"/>
    <p:sldId id="294" r:id="rId26"/>
    <p:sldId id="295" r:id="rId27"/>
    <p:sldId id="296" r:id="rId28"/>
    <p:sldId id="298" r:id="rId29"/>
    <p:sldId id="300" r:id="rId30"/>
    <p:sldId id="264" r:id="rId31"/>
    <p:sldId id="266" r:id="rId32"/>
    <p:sldId id="267" r:id="rId33"/>
    <p:sldId id="268" r:id="rId34"/>
    <p:sldId id="297" r:id="rId35"/>
    <p:sldId id="299" r:id="rId36"/>
    <p:sldId id="301"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75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6" d="100"/>
          <a:sy n="86" d="100"/>
        </p:scale>
        <p:origin x="152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A8CE5F-D84E-404C-A02F-7BD96CA5DD94}" type="datetimeFigureOut">
              <a:rPr lang="en-GB" smtClean="0"/>
              <a:t>05/10/2021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75AA9F-CD72-4AE3-BE52-F93DCC934368}" type="slidenum">
              <a:rPr lang="en-GB" smtClean="0"/>
              <a:t>‹#›</a:t>
            </a:fld>
            <a:endParaRPr lang="en-GB"/>
          </a:p>
        </p:txBody>
      </p:sp>
    </p:spTree>
    <p:extLst>
      <p:ext uri="{BB962C8B-B14F-4D97-AF65-F5344CB8AC3E}">
        <p14:creationId xmlns:p14="http://schemas.microsoft.com/office/powerpoint/2010/main" val="2870020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0"/>
          </p:nvPr>
        </p:nvSpPr>
        <p:spPr/>
        <p:txBody>
          <a:bodyPr/>
          <a:lstStyle/>
          <a:p>
            <a:pPr>
              <a:defRPr/>
            </a:pPr>
            <a:fld id="{B409B727-92D1-4DB3-A39B-533FC209AD95}" type="slidenum">
              <a:rPr lang="en-GB" altLang="en-US" smtClean="0"/>
              <a:pPr>
                <a:defRPr/>
              </a:pPr>
              <a:t>30</a:t>
            </a:fld>
            <a:endParaRPr lang="en-GB" altLang="en-US"/>
          </a:p>
        </p:txBody>
      </p:sp>
    </p:spTree>
    <p:extLst>
      <p:ext uri="{BB962C8B-B14F-4D97-AF65-F5344CB8AC3E}">
        <p14:creationId xmlns:p14="http://schemas.microsoft.com/office/powerpoint/2010/main" val="2869179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4B20252-D5AD-43B3-91EA-C3C070A4D8D3}" type="datetimeFigureOut">
              <a:rPr lang="en-GB" smtClean="0"/>
              <a:t>05/10/2021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CCEFC04-F2F3-4D1C-A96A-FDE8AE63E37F}" type="slidenum">
              <a:rPr lang="en-GB" smtClean="0"/>
              <a:t>‹#›</a:t>
            </a:fld>
            <a:endParaRPr lang="en-GB"/>
          </a:p>
        </p:txBody>
      </p:sp>
    </p:spTree>
    <p:extLst>
      <p:ext uri="{BB962C8B-B14F-4D97-AF65-F5344CB8AC3E}">
        <p14:creationId xmlns:p14="http://schemas.microsoft.com/office/powerpoint/2010/main" val="2429373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4B20252-D5AD-43B3-91EA-C3C070A4D8D3}" type="datetimeFigureOut">
              <a:rPr lang="en-GB" smtClean="0"/>
              <a:t>05/10/2021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CCEFC04-F2F3-4D1C-A96A-FDE8AE63E37F}" type="slidenum">
              <a:rPr lang="en-GB" smtClean="0"/>
              <a:t>‹#›</a:t>
            </a:fld>
            <a:endParaRPr lang="en-GB"/>
          </a:p>
        </p:txBody>
      </p:sp>
    </p:spTree>
    <p:extLst>
      <p:ext uri="{BB962C8B-B14F-4D97-AF65-F5344CB8AC3E}">
        <p14:creationId xmlns:p14="http://schemas.microsoft.com/office/powerpoint/2010/main" val="1367107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4B20252-D5AD-43B3-91EA-C3C070A4D8D3}" type="datetimeFigureOut">
              <a:rPr lang="en-GB" smtClean="0"/>
              <a:t>05/10/2021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CCEFC04-F2F3-4D1C-A96A-FDE8AE63E37F}" type="slidenum">
              <a:rPr lang="en-GB" smtClean="0"/>
              <a:t>‹#›</a:t>
            </a:fld>
            <a:endParaRPr lang="en-GB"/>
          </a:p>
        </p:txBody>
      </p:sp>
    </p:spTree>
    <p:extLst>
      <p:ext uri="{BB962C8B-B14F-4D97-AF65-F5344CB8AC3E}">
        <p14:creationId xmlns:p14="http://schemas.microsoft.com/office/powerpoint/2010/main" val="3865588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p>
            <a:fld id="{6590BE06-5913-44DF-9708-80A69B660842}" type="datetime1">
              <a:rPr lang="en-GB" smtClean="0"/>
              <a:t>05/10/2021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26B5C7-863F-4784-8CDC-18C0AF13FBD7}" type="slidenum">
              <a:rPr lang="en-GB" smtClean="0"/>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18669" y="359022"/>
            <a:ext cx="862587" cy="420625"/>
          </a:xfrm>
          <a:prstGeom prst="rect">
            <a:avLst/>
          </a:prstGeom>
        </p:spPr>
      </p:pic>
      <p:sp>
        <p:nvSpPr>
          <p:cNvPr id="9" name="Text Placeholder 8"/>
          <p:cNvSpPr>
            <a:spLocks noGrp="1"/>
          </p:cNvSpPr>
          <p:nvPr>
            <p:ph type="body" sz="quarter" idx="13" hasCustomPrompt="1"/>
          </p:nvPr>
        </p:nvSpPr>
        <p:spPr>
          <a:xfrm>
            <a:off x="366715" y="6266405"/>
            <a:ext cx="4132263" cy="257705"/>
          </a:xfrm>
        </p:spPr>
        <p:txBody>
          <a:bodyPr anchor="b" anchorCtr="0">
            <a:noAutofit/>
          </a:bodyPr>
          <a:lstStyle>
            <a:lvl1pPr marL="0" indent="0">
              <a:spcAft>
                <a:spcPts val="0"/>
              </a:spcAft>
              <a:buNone/>
              <a:defRPr sz="800"/>
            </a:lvl1pPr>
            <a:lvl2pPr marL="180000" indent="0">
              <a:spcAft>
                <a:spcPts val="0"/>
              </a:spcAft>
              <a:buNone/>
              <a:defRPr sz="800"/>
            </a:lvl2pPr>
            <a:lvl3pPr marL="360000" indent="0">
              <a:spcAft>
                <a:spcPts val="0"/>
              </a:spcAft>
              <a:buNone/>
              <a:defRPr sz="800"/>
            </a:lvl3pPr>
            <a:lvl4pPr marL="540000" indent="0">
              <a:spcAft>
                <a:spcPts val="0"/>
              </a:spcAft>
              <a:buNone/>
              <a:defRPr sz="800"/>
            </a:lvl4pPr>
            <a:lvl5pPr marL="720000" indent="0">
              <a:spcAft>
                <a:spcPts val="0"/>
              </a:spcAft>
              <a:buNone/>
              <a:defRPr sz="800"/>
            </a:lvl5pPr>
          </a:lstStyle>
          <a:p>
            <a:pPr lvl="0"/>
            <a:r>
              <a:rPr lang="en-US" dirty="0" smtClean="0"/>
              <a:t>Optional source notes (8pt):</a:t>
            </a:r>
            <a:endParaRPr lang="en-GB" dirty="0"/>
          </a:p>
        </p:txBody>
      </p:sp>
      <p:cxnSp>
        <p:nvCxnSpPr>
          <p:cNvPr id="10" name="Straight Connector 9"/>
          <p:cNvCxnSpPr/>
          <p:nvPr userDrawn="1"/>
        </p:nvCxnSpPr>
        <p:spPr>
          <a:xfrm>
            <a:off x="365127" y="1476375"/>
            <a:ext cx="8413749" cy="0"/>
          </a:xfrm>
          <a:prstGeom prst="line">
            <a:avLst/>
          </a:prstGeom>
          <a:ln w="6350">
            <a:solidFill>
              <a:schemeClr val="tx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4393170"/>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p>
            <a:fld id="{6590BE06-5913-44DF-9708-80A69B660842}" type="datetime1">
              <a:rPr lang="en-GB" smtClean="0"/>
              <a:t>05/10/2021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26B5C7-863F-4784-8CDC-18C0AF13FBD7}" type="slidenum">
              <a:rPr lang="en-GB" smtClean="0"/>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18669" y="359022"/>
            <a:ext cx="862587" cy="420625"/>
          </a:xfrm>
          <a:prstGeom prst="rect">
            <a:avLst/>
          </a:prstGeom>
        </p:spPr>
      </p:pic>
      <p:sp>
        <p:nvSpPr>
          <p:cNvPr id="9" name="Text Placeholder 8"/>
          <p:cNvSpPr>
            <a:spLocks noGrp="1"/>
          </p:cNvSpPr>
          <p:nvPr>
            <p:ph type="body" sz="quarter" idx="13" hasCustomPrompt="1"/>
          </p:nvPr>
        </p:nvSpPr>
        <p:spPr>
          <a:xfrm>
            <a:off x="366715" y="6266405"/>
            <a:ext cx="4132263" cy="257705"/>
          </a:xfrm>
        </p:spPr>
        <p:txBody>
          <a:bodyPr anchor="b" anchorCtr="0">
            <a:noAutofit/>
          </a:bodyPr>
          <a:lstStyle>
            <a:lvl1pPr marL="0" indent="0">
              <a:spcAft>
                <a:spcPts val="0"/>
              </a:spcAft>
              <a:buNone/>
              <a:defRPr sz="800"/>
            </a:lvl1pPr>
            <a:lvl2pPr marL="180000" indent="0">
              <a:spcAft>
                <a:spcPts val="0"/>
              </a:spcAft>
              <a:buNone/>
              <a:defRPr sz="800"/>
            </a:lvl2pPr>
            <a:lvl3pPr marL="360000" indent="0">
              <a:spcAft>
                <a:spcPts val="0"/>
              </a:spcAft>
              <a:buNone/>
              <a:defRPr sz="800"/>
            </a:lvl3pPr>
            <a:lvl4pPr marL="540000" indent="0">
              <a:spcAft>
                <a:spcPts val="0"/>
              </a:spcAft>
              <a:buNone/>
              <a:defRPr sz="800"/>
            </a:lvl4pPr>
            <a:lvl5pPr marL="720000" indent="0">
              <a:spcAft>
                <a:spcPts val="0"/>
              </a:spcAft>
              <a:buNone/>
              <a:defRPr sz="800"/>
            </a:lvl5pPr>
          </a:lstStyle>
          <a:p>
            <a:pPr lvl="0"/>
            <a:r>
              <a:rPr lang="en-US" dirty="0" smtClean="0"/>
              <a:t>Optional source notes (8pt):</a:t>
            </a:r>
            <a:endParaRPr lang="en-GB" dirty="0"/>
          </a:p>
        </p:txBody>
      </p:sp>
      <p:cxnSp>
        <p:nvCxnSpPr>
          <p:cNvPr id="10" name="Straight Connector 9"/>
          <p:cNvCxnSpPr/>
          <p:nvPr userDrawn="1"/>
        </p:nvCxnSpPr>
        <p:spPr>
          <a:xfrm>
            <a:off x="365127" y="1476375"/>
            <a:ext cx="8413749" cy="0"/>
          </a:xfrm>
          <a:prstGeom prst="line">
            <a:avLst/>
          </a:prstGeom>
          <a:ln w="6350">
            <a:solidFill>
              <a:schemeClr val="tx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4393170"/>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p>
            <a:fld id="{6590BE06-5913-44DF-9708-80A69B660842}" type="datetime1">
              <a:rPr lang="en-GB" smtClean="0"/>
              <a:t>05/10/2021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26B5C7-863F-4784-8CDC-18C0AF13FBD7}" type="slidenum">
              <a:rPr lang="en-GB" smtClean="0"/>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18669" y="359022"/>
            <a:ext cx="862587" cy="420625"/>
          </a:xfrm>
          <a:prstGeom prst="rect">
            <a:avLst/>
          </a:prstGeom>
        </p:spPr>
      </p:pic>
      <p:sp>
        <p:nvSpPr>
          <p:cNvPr id="9" name="Text Placeholder 8"/>
          <p:cNvSpPr>
            <a:spLocks noGrp="1"/>
          </p:cNvSpPr>
          <p:nvPr>
            <p:ph type="body" sz="quarter" idx="13" hasCustomPrompt="1"/>
          </p:nvPr>
        </p:nvSpPr>
        <p:spPr>
          <a:xfrm>
            <a:off x="366715" y="6266405"/>
            <a:ext cx="4132263" cy="257705"/>
          </a:xfrm>
        </p:spPr>
        <p:txBody>
          <a:bodyPr anchor="b" anchorCtr="0">
            <a:noAutofit/>
          </a:bodyPr>
          <a:lstStyle>
            <a:lvl1pPr marL="0" indent="0">
              <a:spcAft>
                <a:spcPts val="0"/>
              </a:spcAft>
              <a:buNone/>
              <a:defRPr sz="800"/>
            </a:lvl1pPr>
            <a:lvl2pPr marL="180000" indent="0">
              <a:spcAft>
                <a:spcPts val="0"/>
              </a:spcAft>
              <a:buNone/>
              <a:defRPr sz="800"/>
            </a:lvl2pPr>
            <a:lvl3pPr marL="360000" indent="0">
              <a:spcAft>
                <a:spcPts val="0"/>
              </a:spcAft>
              <a:buNone/>
              <a:defRPr sz="800"/>
            </a:lvl3pPr>
            <a:lvl4pPr marL="540000" indent="0">
              <a:spcAft>
                <a:spcPts val="0"/>
              </a:spcAft>
              <a:buNone/>
              <a:defRPr sz="800"/>
            </a:lvl4pPr>
            <a:lvl5pPr marL="720000" indent="0">
              <a:spcAft>
                <a:spcPts val="0"/>
              </a:spcAft>
              <a:buNone/>
              <a:defRPr sz="800"/>
            </a:lvl5pPr>
          </a:lstStyle>
          <a:p>
            <a:pPr lvl="0"/>
            <a:r>
              <a:rPr lang="en-US" dirty="0" smtClean="0"/>
              <a:t>Optional source notes (8pt):</a:t>
            </a:r>
            <a:endParaRPr lang="en-GB" dirty="0"/>
          </a:p>
        </p:txBody>
      </p:sp>
      <p:cxnSp>
        <p:nvCxnSpPr>
          <p:cNvPr id="10" name="Straight Connector 9"/>
          <p:cNvCxnSpPr/>
          <p:nvPr userDrawn="1"/>
        </p:nvCxnSpPr>
        <p:spPr>
          <a:xfrm>
            <a:off x="365127" y="1476375"/>
            <a:ext cx="8413749" cy="0"/>
          </a:xfrm>
          <a:prstGeom prst="line">
            <a:avLst/>
          </a:prstGeom>
          <a:ln w="6350">
            <a:solidFill>
              <a:schemeClr val="tx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4393170"/>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p>
            <a:fld id="{6590BE06-5913-44DF-9708-80A69B660842}" type="datetime1">
              <a:rPr lang="en-GB" smtClean="0"/>
              <a:t>05/10/2021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26B5C7-863F-4784-8CDC-18C0AF13FBD7}" type="slidenum">
              <a:rPr lang="en-GB" smtClean="0"/>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18669" y="359022"/>
            <a:ext cx="862587" cy="420625"/>
          </a:xfrm>
          <a:prstGeom prst="rect">
            <a:avLst/>
          </a:prstGeom>
        </p:spPr>
      </p:pic>
      <p:sp>
        <p:nvSpPr>
          <p:cNvPr id="9" name="Text Placeholder 8"/>
          <p:cNvSpPr>
            <a:spLocks noGrp="1"/>
          </p:cNvSpPr>
          <p:nvPr>
            <p:ph type="body" sz="quarter" idx="13" hasCustomPrompt="1"/>
          </p:nvPr>
        </p:nvSpPr>
        <p:spPr>
          <a:xfrm>
            <a:off x="366715" y="6266405"/>
            <a:ext cx="4132263" cy="257705"/>
          </a:xfrm>
        </p:spPr>
        <p:txBody>
          <a:bodyPr anchor="b" anchorCtr="0">
            <a:noAutofit/>
          </a:bodyPr>
          <a:lstStyle>
            <a:lvl1pPr marL="0" indent="0">
              <a:spcAft>
                <a:spcPts val="0"/>
              </a:spcAft>
              <a:buNone/>
              <a:defRPr sz="800"/>
            </a:lvl1pPr>
            <a:lvl2pPr marL="180000" indent="0">
              <a:spcAft>
                <a:spcPts val="0"/>
              </a:spcAft>
              <a:buNone/>
              <a:defRPr sz="800"/>
            </a:lvl2pPr>
            <a:lvl3pPr marL="360000" indent="0">
              <a:spcAft>
                <a:spcPts val="0"/>
              </a:spcAft>
              <a:buNone/>
              <a:defRPr sz="800"/>
            </a:lvl3pPr>
            <a:lvl4pPr marL="540000" indent="0">
              <a:spcAft>
                <a:spcPts val="0"/>
              </a:spcAft>
              <a:buNone/>
              <a:defRPr sz="800"/>
            </a:lvl4pPr>
            <a:lvl5pPr marL="720000" indent="0">
              <a:spcAft>
                <a:spcPts val="0"/>
              </a:spcAft>
              <a:buNone/>
              <a:defRPr sz="800"/>
            </a:lvl5pPr>
          </a:lstStyle>
          <a:p>
            <a:pPr lvl="0"/>
            <a:r>
              <a:rPr lang="en-US" dirty="0" smtClean="0"/>
              <a:t>Optional source notes (8pt):</a:t>
            </a:r>
            <a:endParaRPr lang="en-GB" dirty="0"/>
          </a:p>
        </p:txBody>
      </p:sp>
      <p:cxnSp>
        <p:nvCxnSpPr>
          <p:cNvPr id="10" name="Straight Connector 9"/>
          <p:cNvCxnSpPr/>
          <p:nvPr userDrawn="1"/>
        </p:nvCxnSpPr>
        <p:spPr>
          <a:xfrm>
            <a:off x="365127" y="1476375"/>
            <a:ext cx="8413749" cy="0"/>
          </a:xfrm>
          <a:prstGeom prst="line">
            <a:avLst/>
          </a:prstGeom>
          <a:ln w="6350">
            <a:solidFill>
              <a:schemeClr val="tx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4393170"/>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p>
            <a:fld id="{6590BE06-5913-44DF-9708-80A69B660842}" type="datetime1">
              <a:rPr lang="en-GB" smtClean="0"/>
              <a:t>05/10/2021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26B5C7-863F-4784-8CDC-18C0AF13FBD7}" type="slidenum">
              <a:rPr lang="en-GB" smtClean="0"/>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18669" y="359022"/>
            <a:ext cx="862587" cy="420625"/>
          </a:xfrm>
          <a:prstGeom prst="rect">
            <a:avLst/>
          </a:prstGeom>
        </p:spPr>
      </p:pic>
      <p:sp>
        <p:nvSpPr>
          <p:cNvPr id="9" name="Text Placeholder 8"/>
          <p:cNvSpPr>
            <a:spLocks noGrp="1"/>
          </p:cNvSpPr>
          <p:nvPr>
            <p:ph type="body" sz="quarter" idx="13" hasCustomPrompt="1"/>
          </p:nvPr>
        </p:nvSpPr>
        <p:spPr>
          <a:xfrm>
            <a:off x="366715" y="6266405"/>
            <a:ext cx="4132263" cy="257705"/>
          </a:xfrm>
        </p:spPr>
        <p:txBody>
          <a:bodyPr anchor="b" anchorCtr="0">
            <a:noAutofit/>
          </a:bodyPr>
          <a:lstStyle>
            <a:lvl1pPr marL="0" indent="0">
              <a:spcAft>
                <a:spcPts val="0"/>
              </a:spcAft>
              <a:buNone/>
              <a:defRPr sz="800"/>
            </a:lvl1pPr>
            <a:lvl2pPr marL="180000" indent="0">
              <a:spcAft>
                <a:spcPts val="0"/>
              </a:spcAft>
              <a:buNone/>
              <a:defRPr sz="800"/>
            </a:lvl2pPr>
            <a:lvl3pPr marL="360000" indent="0">
              <a:spcAft>
                <a:spcPts val="0"/>
              </a:spcAft>
              <a:buNone/>
              <a:defRPr sz="800"/>
            </a:lvl3pPr>
            <a:lvl4pPr marL="540000" indent="0">
              <a:spcAft>
                <a:spcPts val="0"/>
              </a:spcAft>
              <a:buNone/>
              <a:defRPr sz="800"/>
            </a:lvl4pPr>
            <a:lvl5pPr marL="720000" indent="0">
              <a:spcAft>
                <a:spcPts val="0"/>
              </a:spcAft>
              <a:buNone/>
              <a:defRPr sz="800"/>
            </a:lvl5pPr>
          </a:lstStyle>
          <a:p>
            <a:pPr lvl="0"/>
            <a:r>
              <a:rPr lang="en-US" dirty="0" smtClean="0"/>
              <a:t>Optional source notes (8pt):</a:t>
            </a:r>
            <a:endParaRPr lang="en-GB" dirty="0"/>
          </a:p>
        </p:txBody>
      </p:sp>
      <p:cxnSp>
        <p:nvCxnSpPr>
          <p:cNvPr id="10" name="Straight Connector 9"/>
          <p:cNvCxnSpPr/>
          <p:nvPr userDrawn="1"/>
        </p:nvCxnSpPr>
        <p:spPr>
          <a:xfrm>
            <a:off x="365127" y="1476375"/>
            <a:ext cx="8413749" cy="0"/>
          </a:xfrm>
          <a:prstGeom prst="line">
            <a:avLst/>
          </a:prstGeom>
          <a:ln w="6350">
            <a:solidFill>
              <a:schemeClr val="tx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4393170"/>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p>
            <a:fld id="{6590BE06-5913-44DF-9708-80A69B660842}" type="datetime1">
              <a:rPr lang="en-GB" smtClean="0"/>
              <a:t>05/10/2021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26B5C7-863F-4784-8CDC-18C0AF13FBD7}" type="slidenum">
              <a:rPr lang="en-GB" smtClean="0"/>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18669" y="359022"/>
            <a:ext cx="862587" cy="420625"/>
          </a:xfrm>
          <a:prstGeom prst="rect">
            <a:avLst/>
          </a:prstGeom>
        </p:spPr>
      </p:pic>
      <p:sp>
        <p:nvSpPr>
          <p:cNvPr id="9" name="Text Placeholder 8"/>
          <p:cNvSpPr>
            <a:spLocks noGrp="1"/>
          </p:cNvSpPr>
          <p:nvPr>
            <p:ph type="body" sz="quarter" idx="13" hasCustomPrompt="1"/>
          </p:nvPr>
        </p:nvSpPr>
        <p:spPr>
          <a:xfrm>
            <a:off x="366715" y="6266405"/>
            <a:ext cx="4132263" cy="257705"/>
          </a:xfrm>
        </p:spPr>
        <p:txBody>
          <a:bodyPr anchor="b" anchorCtr="0">
            <a:noAutofit/>
          </a:bodyPr>
          <a:lstStyle>
            <a:lvl1pPr marL="0" indent="0">
              <a:spcAft>
                <a:spcPts val="0"/>
              </a:spcAft>
              <a:buNone/>
              <a:defRPr sz="800"/>
            </a:lvl1pPr>
            <a:lvl2pPr marL="180000" indent="0">
              <a:spcAft>
                <a:spcPts val="0"/>
              </a:spcAft>
              <a:buNone/>
              <a:defRPr sz="800"/>
            </a:lvl2pPr>
            <a:lvl3pPr marL="360000" indent="0">
              <a:spcAft>
                <a:spcPts val="0"/>
              </a:spcAft>
              <a:buNone/>
              <a:defRPr sz="800"/>
            </a:lvl3pPr>
            <a:lvl4pPr marL="540000" indent="0">
              <a:spcAft>
                <a:spcPts val="0"/>
              </a:spcAft>
              <a:buNone/>
              <a:defRPr sz="800"/>
            </a:lvl4pPr>
            <a:lvl5pPr marL="720000" indent="0">
              <a:spcAft>
                <a:spcPts val="0"/>
              </a:spcAft>
              <a:buNone/>
              <a:defRPr sz="800"/>
            </a:lvl5pPr>
          </a:lstStyle>
          <a:p>
            <a:pPr lvl="0"/>
            <a:r>
              <a:rPr lang="en-US" dirty="0" smtClean="0"/>
              <a:t>Optional source notes (8pt):</a:t>
            </a:r>
            <a:endParaRPr lang="en-GB" dirty="0"/>
          </a:p>
        </p:txBody>
      </p:sp>
      <p:cxnSp>
        <p:nvCxnSpPr>
          <p:cNvPr id="10" name="Straight Connector 9"/>
          <p:cNvCxnSpPr/>
          <p:nvPr userDrawn="1"/>
        </p:nvCxnSpPr>
        <p:spPr>
          <a:xfrm>
            <a:off x="365127" y="1476375"/>
            <a:ext cx="8413749" cy="0"/>
          </a:xfrm>
          <a:prstGeom prst="line">
            <a:avLst/>
          </a:prstGeom>
          <a:ln w="6350">
            <a:solidFill>
              <a:schemeClr val="tx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4393170"/>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p>
            <a:fld id="{6590BE06-5913-44DF-9708-80A69B660842}" type="datetime1">
              <a:rPr lang="en-GB" smtClean="0"/>
              <a:t>05/10/2021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26B5C7-863F-4784-8CDC-18C0AF13FBD7}" type="slidenum">
              <a:rPr lang="en-GB" smtClean="0"/>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18669" y="359022"/>
            <a:ext cx="862587" cy="420625"/>
          </a:xfrm>
          <a:prstGeom prst="rect">
            <a:avLst/>
          </a:prstGeom>
        </p:spPr>
      </p:pic>
      <p:sp>
        <p:nvSpPr>
          <p:cNvPr id="9" name="Text Placeholder 8"/>
          <p:cNvSpPr>
            <a:spLocks noGrp="1"/>
          </p:cNvSpPr>
          <p:nvPr>
            <p:ph type="body" sz="quarter" idx="13" hasCustomPrompt="1"/>
          </p:nvPr>
        </p:nvSpPr>
        <p:spPr>
          <a:xfrm>
            <a:off x="366715" y="6266405"/>
            <a:ext cx="4132263" cy="257705"/>
          </a:xfrm>
        </p:spPr>
        <p:txBody>
          <a:bodyPr anchor="b" anchorCtr="0">
            <a:noAutofit/>
          </a:bodyPr>
          <a:lstStyle>
            <a:lvl1pPr marL="0" indent="0">
              <a:spcAft>
                <a:spcPts val="0"/>
              </a:spcAft>
              <a:buNone/>
              <a:defRPr sz="800"/>
            </a:lvl1pPr>
            <a:lvl2pPr marL="180000" indent="0">
              <a:spcAft>
                <a:spcPts val="0"/>
              </a:spcAft>
              <a:buNone/>
              <a:defRPr sz="800"/>
            </a:lvl2pPr>
            <a:lvl3pPr marL="360000" indent="0">
              <a:spcAft>
                <a:spcPts val="0"/>
              </a:spcAft>
              <a:buNone/>
              <a:defRPr sz="800"/>
            </a:lvl3pPr>
            <a:lvl4pPr marL="540000" indent="0">
              <a:spcAft>
                <a:spcPts val="0"/>
              </a:spcAft>
              <a:buNone/>
              <a:defRPr sz="800"/>
            </a:lvl4pPr>
            <a:lvl5pPr marL="720000" indent="0">
              <a:spcAft>
                <a:spcPts val="0"/>
              </a:spcAft>
              <a:buNone/>
              <a:defRPr sz="800"/>
            </a:lvl5pPr>
          </a:lstStyle>
          <a:p>
            <a:pPr lvl="0"/>
            <a:r>
              <a:rPr lang="en-US" dirty="0" smtClean="0"/>
              <a:t>Optional source notes (8pt):</a:t>
            </a:r>
            <a:endParaRPr lang="en-GB" dirty="0"/>
          </a:p>
        </p:txBody>
      </p:sp>
      <p:cxnSp>
        <p:nvCxnSpPr>
          <p:cNvPr id="10" name="Straight Connector 9"/>
          <p:cNvCxnSpPr/>
          <p:nvPr userDrawn="1"/>
        </p:nvCxnSpPr>
        <p:spPr>
          <a:xfrm>
            <a:off x="365127" y="1476375"/>
            <a:ext cx="8413749" cy="0"/>
          </a:xfrm>
          <a:prstGeom prst="line">
            <a:avLst/>
          </a:prstGeom>
          <a:ln w="6350">
            <a:solidFill>
              <a:schemeClr val="tx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4393170"/>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p>
            <a:fld id="{6590BE06-5913-44DF-9708-80A69B660842}" type="datetime1">
              <a:rPr lang="en-GB" smtClean="0"/>
              <a:t>05/10/2021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26B5C7-863F-4784-8CDC-18C0AF13FBD7}" type="slidenum">
              <a:rPr lang="en-GB" smtClean="0"/>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18669" y="359022"/>
            <a:ext cx="862587" cy="420625"/>
          </a:xfrm>
          <a:prstGeom prst="rect">
            <a:avLst/>
          </a:prstGeom>
        </p:spPr>
      </p:pic>
      <p:sp>
        <p:nvSpPr>
          <p:cNvPr id="9" name="Text Placeholder 8"/>
          <p:cNvSpPr>
            <a:spLocks noGrp="1"/>
          </p:cNvSpPr>
          <p:nvPr>
            <p:ph type="body" sz="quarter" idx="13" hasCustomPrompt="1"/>
          </p:nvPr>
        </p:nvSpPr>
        <p:spPr>
          <a:xfrm>
            <a:off x="366715" y="6266405"/>
            <a:ext cx="4132263" cy="257705"/>
          </a:xfrm>
        </p:spPr>
        <p:txBody>
          <a:bodyPr anchor="b" anchorCtr="0">
            <a:noAutofit/>
          </a:bodyPr>
          <a:lstStyle>
            <a:lvl1pPr marL="0" indent="0">
              <a:spcAft>
                <a:spcPts val="0"/>
              </a:spcAft>
              <a:buNone/>
              <a:defRPr sz="800"/>
            </a:lvl1pPr>
            <a:lvl2pPr marL="180000" indent="0">
              <a:spcAft>
                <a:spcPts val="0"/>
              </a:spcAft>
              <a:buNone/>
              <a:defRPr sz="800"/>
            </a:lvl2pPr>
            <a:lvl3pPr marL="360000" indent="0">
              <a:spcAft>
                <a:spcPts val="0"/>
              </a:spcAft>
              <a:buNone/>
              <a:defRPr sz="800"/>
            </a:lvl3pPr>
            <a:lvl4pPr marL="540000" indent="0">
              <a:spcAft>
                <a:spcPts val="0"/>
              </a:spcAft>
              <a:buNone/>
              <a:defRPr sz="800"/>
            </a:lvl4pPr>
            <a:lvl5pPr marL="720000" indent="0">
              <a:spcAft>
                <a:spcPts val="0"/>
              </a:spcAft>
              <a:buNone/>
              <a:defRPr sz="800"/>
            </a:lvl5pPr>
          </a:lstStyle>
          <a:p>
            <a:pPr lvl="0"/>
            <a:r>
              <a:rPr lang="en-US" dirty="0" smtClean="0"/>
              <a:t>Optional source notes (8pt):</a:t>
            </a:r>
            <a:endParaRPr lang="en-GB" dirty="0"/>
          </a:p>
        </p:txBody>
      </p:sp>
      <p:cxnSp>
        <p:nvCxnSpPr>
          <p:cNvPr id="10" name="Straight Connector 9"/>
          <p:cNvCxnSpPr/>
          <p:nvPr userDrawn="1"/>
        </p:nvCxnSpPr>
        <p:spPr>
          <a:xfrm>
            <a:off x="365127" y="1476375"/>
            <a:ext cx="8413749" cy="0"/>
          </a:xfrm>
          <a:prstGeom prst="line">
            <a:avLst/>
          </a:prstGeom>
          <a:ln w="6350">
            <a:solidFill>
              <a:schemeClr val="tx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4393170"/>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4B20252-D5AD-43B3-91EA-C3C070A4D8D3}" type="datetimeFigureOut">
              <a:rPr lang="en-GB" smtClean="0"/>
              <a:t>05/10/2021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CCEFC04-F2F3-4D1C-A96A-FDE8AE63E37F}" type="slidenum">
              <a:rPr lang="en-GB" smtClean="0"/>
              <a:t>‹#›</a:t>
            </a:fld>
            <a:endParaRPr lang="en-GB"/>
          </a:p>
        </p:txBody>
      </p:sp>
    </p:spTree>
    <p:extLst>
      <p:ext uri="{BB962C8B-B14F-4D97-AF65-F5344CB8AC3E}">
        <p14:creationId xmlns:p14="http://schemas.microsoft.com/office/powerpoint/2010/main" val="28714211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p>
            <a:fld id="{6590BE06-5913-44DF-9708-80A69B660842}" type="datetime1">
              <a:rPr lang="en-GB" smtClean="0"/>
              <a:t>05/10/2021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26B5C7-863F-4784-8CDC-18C0AF13FBD7}" type="slidenum">
              <a:rPr lang="en-GB" smtClean="0"/>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18669" y="359022"/>
            <a:ext cx="862587" cy="420625"/>
          </a:xfrm>
          <a:prstGeom prst="rect">
            <a:avLst/>
          </a:prstGeom>
        </p:spPr>
      </p:pic>
      <p:sp>
        <p:nvSpPr>
          <p:cNvPr id="9" name="Text Placeholder 8"/>
          <p:cNvSpPr>
            <a:spLocks noGrp="1"/>
          </p:cNvSpPr>
          <p:nvPr>
            <p:ph type="body" sz="quarter" idx="13" hasCustomPrompt="1"/>
          </p:nvPr>
        </p:nvSpPr>
        <p:spPr>
          <a:xfrm>
            <a:off x="366715" y="6266405"/>
            <a:ext cx="4132263" cy="257705"/>
          </a:xfrm>
        </p:spPr>
        <p:txBody>
          <a:bodyPr anchor="b" anchorCtr="0">
            <a:noAutofit/>
          </a:bodyPr>
          <a:lstStyle>
            <a:lvl1pPr marL="0" indent="0">
              <a:spcAft>
                <a:spcPts val="0"/>
              </a:spcAft>
              <a:buNone/>
              <a:defRPr sz="800"/>
            </a:lvl1pPr>
            <a:lvl2pPr marL="180000" indent="0">
              <a:spcAft>
                <a:spcPts val="0"/>
              </a:spcAft>
              <a:buNone/>
              <a:defRPr sz="800"/>
            </a:lvl2pPr>
            <a:lvl3pPr marL="360000" indent="0">
              <a:spcAft>
                <a:spcPts val="0"/>
              </a:spcAft>
              <a:buNone/>
              <a:defRPr sz="800"/>
            </a:lvl3pPr>
            <a:lvl4pPr marL="540000" indent="0">
              <a:spcAft>
                <a:spcPts val="0"/>
              </a:spcAft>
              <a:buNone/>
              <a:defRPr sz="800"/>
            </a:lvl4pPr>
            <a:lvl5pPr marL="720000" indent="0">
              <a:spcAft>
                <a:spcPts val="0"/>
              </a:spcAft>
              <a:buNone/>
              <a:defRPr sz="800"/>
            </a:lvl5pPr>
          </a:lstStyle>
          <a:p>
            <a:pPr lvl="0"/>
            <a:r>
              <a:rPr lang="en-US" dirty="0" smtClean="0"/>
              <a:t>Optional source notes (8pt):</a:t>
            </a:r>
            <a:endParaRPr lang="en-GB" dirty="0"/>
          </a:p>
        </p:txBody>
      </p:sp>
      <p:cxnSp>
        <p:nvCxnSpPr>
          <p:cNvPr id="10" name="Straight Connector 9"/>
          <p:cNvCxnSpPr/>
          <p:nvPr userDrawn="1"/>
        </p:nvCxnSpPr>
        <p:spPr>
          <a:xfrm>
            <a:off x="365127" y="1476375"/>
            <a:ext cx="8413749" cy="0"/>
          </a:xfrm>
          <a:prstGeom prst="line">
            <a:avLst/>
          </a:prstGeom>
          <a:ln w="6350">
            <a:solidFill>
              <a:schemeClr val="tx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4393170"/>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p>
            <a:fld id="{6590BE06-5913-44DF-9708-80A69B660842}" type="datetime1">
              <a:rPr lang="en-GB" smtClean="0"/>
              <a:t>05/10/2021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26B5C7-863F-4784-8CDC-18C0AF13FBD7}" type="slidenum">
              <a:rPr lang="en-GB" smtClean="0"/>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18669" y="359022"/>
            <a:ext cx="862587" cy="420625"/>
          </a:xfrm>
          <a:prstGeom prst="rect">
            <a:avLst/>
          </a:prstGeom>
        </p:spPr>
      </p:pic>
      <p:sp>
        <p:nvSpPr>
          <p:cNvPr id="9" name="Text Placeholder 8"/>
          <p:cNvSpPr>
            <a:spLocks noGrp="1"/>
          </p:cNvSpPr>
          <p:nvPr>
            <p:ph type="body" sz="quarter" idx="13" hasCustomPrompt="1"/>
          </p:nvPr>
        </p:nvSpPr>
        <p:spPr>
          <a:xfrm>
            <a:off x="366715" y="6266405"/>
            <a:ext cx="4132263" cy="257705"/>
          </a:xfrm>
        </p:spPr>
        <p:txBody>
          <a:bodyPr anchor="b" anchorCtr="0">
            <a:noAutofit/>
          </a:bodyPr>
          <a:lstStyle>
            <a:lvl1pPr marL="0" indent="0">
              <a:spcAft>
                <a:spcPts val="0"/>
              </a:spcAft>
              <a:buNone/>
              <a:defRPr sz="800"/>
            </a:lvl1pPr>
            <a:lvl2pPr marL="180000" indent="0">
              <a:spcAft>
                <a:spcPts val="0"/>
              </a:spcAft>
              <a:buNone/>
              <a:defRPr sz="800"/>
            </a:lvl2pPr>
            <a:lvl3pPr marL="360000" indent="0">
              <a:spcAft>
                <a:spcPts val="0"/>
              </a:spcAft>
              <a:buNone/>
              <a:defRPr sz="800"/>
            </a:lvl3pPr>
            <a:lvl4pPr marL="540000" indent="0">
              <a:spcAft>
                <a:spcPts val="0"/>
              </a:spcAft>
              <a:buNone/>
              <a:defRPr sz="800"/>
            </a:lvl4pPr>
            <a:lvl5pPr marL="720000" indent="0">
              <a:spcAft>
                <a:spcPts val="0"/>
              </a:spcAft>
              <a:buNone/>
              <a:defRPr sz="800"/>
            </a:lvl5pPr>
          </a:lstStyle>
          <a:p>
            <a:pPr lvl="0"/>
            <a:r>
              <a:rPr lang="en-US" dirty="0" smtClean="0"/>
              <a:t>Optional source notes (8pt):</a:t>
            </a:r>
            <a:endParaRPr lang="en-GB" dirty="0"/>
          </a:p>
        </p:txBody>
      </p:sp>
      <p:cxnSp>
        <p:nvCxnSpPr>
          <p:cNvPr id="10" name="Straight Connector 9"/>
          <p:cNvCxnSpPr/>
          <p:nvPr userDrawn="1"/>
        </p:nvCxnSpPr>
        <p:spPr>
          <a:xfrm>
            <a:off x="365127" y="1476375"/>
            <a:ext cx="8413749" cy="0"/>
          </a:xfrm>
          <a:prstGeom prst="line">
            <a:avLst/>
          </a:prstGeom>
          <a:ln w="6350">
            <a:solidFill>
              <a:schemeClr val="tx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4393170"/>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p>
            <a:fld id="{6590BE06-5913-44DF-9708-80A69B660842}" type="datetime1">
              <a:rPr lang="en-GB" smtClean="0"/>
              <a:t>05/10/2021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26B5C7-863F-4784-8CDC-18C0AF13FBD7}" type="slidenum">
              <a:rPr lang="en-GB" smtClean="0"/>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18669" y="359022"/>
            <a:ext cx="862587" cy="420625"/>
          </a:xfrm>
          <a:prstGeom prst="rect">
            <a:avLst/>
          </a:prstGeom>
        </p:spPr>
      </p:pic>
      <p:sp>
        <p:nvSpPr>
          <p:cNvPr id="9" name="Text Placeholder 8"/>
          <p:cNvSpPr>
            <a:spLocks noGrp="1"/>
          </p:cNvSpPr>
          <p:nvPr>
            <p:ph type="body" sz="quarter" idx="13" hasCustomPrompt="1"/>
          </p:nvPr>
        </p:nvSpPr>
        <p:spPr>
          <a:xfrm>
            <a:off x="366715" y="6266405"/>
            <a:ext cx="4132263" cy="257705"/>
          </a:xfrm>
        </p:spPr>
        <p:txBody>
          <a:bodyPr anchor="b" anchorCtr="0">
            <a:noAutofit/>
          </a:bodyPr>
          <a:lstStyle>
            <a:lvl1pPr marL="0" indent="0">
              <a:spcAft>
                <a:spcPts val="0"/>
              </a:spcAft>
              <a:buNone/>
              <a:defRPr sz="800"/>
            </a:lvl1pPr>
            <a:lvl2pPr marL="180000" indent="0">
              <a:spcAft>
                <a:spcPts val="0"/>
              </a:spcAft>
              <a:buNone/>
              <a:defRPr sz="800"/>
            </a:lvl2pPr>
            <a:lvl3pPr marL="360000" indent="0">
              <a:spcAft>
                <a:spcPts val="0"/>
              </a:spcAft>
              <a:buNone/>
              <a:defRPr sz="800"/>
            </a:lvl3pPr>
            <a:lvl4pPr marL="540000" indent="0">
              <a:spcAft>
                <a:spcPts val="0"/>
              </a:spcAft>
              <a:buNone/>
              <a:defRPr sz="800"/>
            </a:lvl4pPr>
            <a:lvl5pPr marL="720000" indent="0">
              <a:spcAft>
                <a:spcPts val="0"/>
              </a:spcAft>
              <a:buNone/>
              <a:defRPr sz="800"/>
            </a:lvl5pPr>
          </a:lstStyle>
          <a:p>
            <a:pPr lvl="0"/>
            <a:r>
              <a:rPr lang="en-US" dirty="0" smtClean="0"/>
              <a:t>Optional source notes (8pt):</a:t>
            </a:r>
            <a:endParaRPr lang="en-GB" dirty="0"/>
          </a:p>
        </p:txBody>
      </p:sp>
      <p:cxnSp>
        <p:nvCxnSpPr>
          <p:cNvPr id="10" name="Straight Connector 9"/>
          <p:cNvCxnSpPr/>
          <p:nvPr userDrawn="1"/>
        </p:nvCxnSpPr>
        <p:spPr>
          <a:xfrm>
            <a:off x="365127" y="1476375"/>
            <a:ext cx="8413749" cy="0"/>
          </a:xfrm>
          <a:prstGeom prst="line">
            <a:avLst/>
          </a:prstGeom>
          <a:ln w="6350">
            <a:solidFill>
              <a:schemeClr val="tx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4393170"/>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p>
            <a:fld id="{6590BE06-5913-44DF-9708-80A69B660842}" type="datetime1">
              <a:rPr lang="en-GB" smtClean="0"/>
              <a:t>05/10/2021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26B5C7-863F-4784-8CDC-18C0AF13FBD7}" type="slidenum">
              <a:rPr lang="en-GB" smtClean="0"/>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18669" y="359022"/>
            <a:ext cx="862587" cy="420625"/>
          </a:xfrm>
          <a:prstGeom prst="rect">
            <a:avLst/>
          </a:prstGeom>
        </p:spPr>
      </p:pic>
      <p:sp>
        <p:nvSpPr>
          <p:cNvPr id="9" name="Text Placeholder 8"/>
          <p:cNvSpPr>
            <a:spLocks noGrp="1"/>
          </p:cNvSpPr>
          <p:nvPr>
            <p:ph type="body" sz="quarter" idx="13" hasCustomPrompt="1"/>
          </p:nvPr>
        </p:nvSpPr>
        <p:spPr>
          <a:xfrm>
            <a:off x="366715" y="6266405"/>
            <a:ext cx="4132263" cy="257705"/>
          </a:xfrm>
        </p:spPr>
        <p:txBody>
          <a:bodyPr anchor="b" anchorCtr="0">
            <a:noAutofit/>
          </a:bodyPr>
          <a:lstStyle>
            <a:lvl1pPr marL="0" indent="0">
              <a:spcAft>
                <a:spcPts val="0"/>
              </a:spcAft>
              <a:buNone/>
              <a:defRPr sz="800"/>
            </a:lvl1pPr>
            <a:lvl2pPr marL="180000" indent="0">
              <a:spcAft>
                <a:spcPts val="0"/>
              </a:spcAft>
              <a:buNone/>
              <a:defRPr sz="800"/>
            </a:lvl2pPr>
            <a:lvl3pPr marL="360000" indent="0">
              <a:spcAft>
                <a:spcPts val="0"/>
              </a:spcAft>
              <a:buNone/>
              <a:defRPr sz="800"/>
            </a:lvl3pPr>
            <a:lvl4pPr marL="540000" indent="0">
              <a:spcAft>
                <a:spcPts val="0"/>
              </a:spcAft>
              <a:buNone/>
              <a:defRPr sz="800"/>
            </a:lvl4pPr>
            <a:lvl5pPr marL="720000" indent="0">
              <a:spcAft>
                <a:spcPts val="0"/>
              </a:spcAft>
              <a:buNone/>
              <a:defRPr sz="800"/>
            </a:lvl5pPr>
          </a:lstStyle>
          <a:p>
            <a:pPr lvl="0"/>
            <a:r>
              <a:rPr lang="en-US" dirty="0" smtClean="0"/>
              <a:t>Optional source notes (8pt):</a:t>
            </a:r>
            <a:endParaRPr lang="en-GB" dirty="0"/>
          </a:p>
        </p:txBody>
      </p:sp>
      <p:cxnSp>
        <p:nvCxnSpPr>
          <p:cNvPr id="10" name="Straight Connector 9"/>
          <p:cNvCxnSpPr/>
          <p:nvPr userDrawn="1"/>
        </p:nvCxnSpPr>
        <p:spPr>
          <a:xfrm>
            <a:off x="365127" y="1476375"/>
            <a:ext cx="8413749" cy="0"/>
          </a:xfrm>
          <a:prstGeom prst="line">
            <a:avLst/>
          </a:prstGeom>
          <a:ln w="6350">
            <a:solidFill>
              <a:schemeClr val="tx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4393170"/>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p>
            <a:fld id="{6590BE06-5913-44DF-9708-80A69B660842}" type="datetime1">
              <a:rPr lang="en-GB" smtClean="0"/>
              <a:t>05/10/2021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26B5C7-863F-4784-8CDC-18C0AF13FBD7}" type="slidenum">
              <a:rPr lang="en-GB" smtClean="0"/>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18669" y="359022"/>
            <a:ext cx="862587" cy="420625"/>
          </a:xfrm>
          <a:prstGeom prst="rect">
            <a:avLst/>
          </a:prstGeom>
        </p:spPr>
      </p:pic>
      <p:sp>
        <p:nvSpPr>
          <p:cNvPr id="9" name="Text Placeholder 8"/>
          <p:cNvSpPr>
            <a:spLocks noGrp="1"/>
          </p:cNvSpPr>
          <p:nvPr>
            <p:ph type="body" sz="quarter" idx="13" hasCustomPrompt="1"/>
          </p:nvPr>
        </p:nvSpPr>
        <p:spPr>
          <a:xfrm>
            <a:off x="366715" y="6266405"/>
            <a:ext cx="4132263" cy="257705"/>
          </a:xfrm>
        </p:spPr>
        <p:txBody>
          <a:bodyPr anchor="b" anchorCtr="0">
            <a:noAutofit/>
          </a:bodyPr>
          <a:lstStyle>
            <a:lvl1pPr marL="0" indent="0">
              <a:spcAft>
                <a:spcPts val="0"/>
              </a:spcAft>
              <a:buNone/>
              <a:defRPr sz="800"/>
            </a:lvl1pPr>
            <a:lvl2pPr marL="180000" indent="0">
              <a:spcAft>
                <a:spcPts val="0"/>
              </a:spcAft>
              <a:buNone/>
              <a:defRPr sz="800"/>
            </a:lvl2pPr>
            <a:lvl3pPr marL="360000" indent="0">
              <a:spcAft>
                <a:spcPts val="0"/>
              </a:spcAft>
              <a:buNone/>
              <a:defRPr sz="800"/>
            </a:lvl3pPr>
            <a:lvl4pPr marL="540000" indent="0">
              <a:spcAft>
                <a:spcPts val="0"/>
              </a:spcAft>
              <a:buNone/>
              <a:defRPr sz="800"/>
            </a:lvl4pPr>
            <a:lvl5pPr marL="720000" indent="0">
              <a:spcAft>
                <a:spcPts val="0"/>
              </a:spcAft>
              <a:buNone/>
              <a:defRPr sz="800"/>
            </a:lvl5pPr>
          </a:lstStyle>
          <a:p>
            <a:pPr lvl="0"/>
            <a:r>
              <a:rPr lang="en-US" dirty="0" smtClean="0"/>
              <a:t>Optional source notes (8pt):</a:t>
            </a:r>
            <a:endParaRPr lang="en-GB" dirty="0"/>
          </a:p>
        </p:txBody>
      </p:sp>
      <p:cxnSp>
        <p:nvCxnSpPr>
          <p:cNvPr id="10" name="Straight Connector 9"/>
          <p:cNvCxnSpPr/>
          <p:nvPr userDrawn="1"/>
        </p:nvCxnSpPr>
        <p:spPr>
          <a:xfrm>
            <a:off x="365127" y="1476375"/>
            <a:ext cx="8413749" cy="0"/>
          </a:xfrm>
          <a:prstGeom prst="line">
            <a:avLst/>
          </a:prstGeom>
          <a:ln w="6350">
            <a:solidFill>
              <a:schemeClr val="tx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4393170"/>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p>
            <a:fld id="{6590BE06-5913-44DF-9708-80A69B660842}" type="datetime1">
              <a:rPr lang="en-GB" smtClean="0"/>
              <a:t>05/10/2021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26B5C7-863F-4784-8CDC-18C0AF13FBD7}" type="slidenum">
              <a:rPr lang="en-GB" smtClean="0"/>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18669" y="359022"/>
            <a:ext cx="862587" cy="420625"/>
          </a:xfrm>
          <a:prstGeom prst="rect">
            <a:avLst/>
          </a:prstGeom>
        </p:spPr>
      </p:pic>
      <p:sp>
        <p:nvSpPr>
          <p:cNvPr id="9" name="Text Placeholder 8"/>
          <p:cNvSpPr>
            <a:spLocks noGrp="1"/>
          </p:cNvSpPr>
          <p:nvPr>
            <p:ph type="body" sz="quarter" idx="13" hasCustomPrompt="1"/>
          </p:nvPr>
        </p:nvSpPr>
        <p:spPr>
          <a:xfrm>
            <a:off x="366715" y="6266405"/>
            <a:ext cx="4132263" cy="257705"/>
          </a:xfrm>
        </p:spPr>
        <p:txBody>
          <a:bodyPr anchor="b" anchorCtr="0">
            <a:noAutofit/>
          </a:bodyPr>
          <a:lstStyle>
            <a:lvl1pPr marL="0" indent="0">
              <a:spcAft>
                <a:spcPts val="0"/>
              </a:spcAft>
              <a:buNone/>
              <a:defRPr sz="800"/>
            </a:lvl1pPr>
            <a:lvl2pPr marL="180000" indent="0">
              <a:spcAft>
                <a:spcPts val="0"/>
              </a:spcAft>
              <a:buNone/>
              <a:defRPr sz="800"/>
            </a:lvl2pPr>
            <a:lvl3pPr marL="360000" indent="0">
              <a:spcAft>
                <a:spcPts val="0"/>
              </a:spcAft>
              <a:buNone/>
              <a:defRPr sz="800"/>
            </a:lvl3pPr>
            <a:lvl4pPr marL="540000" indent="0">
              <a:spcAft>
                <a:spcPts val="0"/>
              </a:spcAft>
              <a:buNone/>
              <a:defRPr sz="800"/>
            </a:lvl4pPr>
            <a:lvl5pPr marL="720000" indent="0">
              <a:spcAft>
                <a:spcPts val="0"/>
              </a:spcAft>
              <a:buNone/>
              <a:defRPr sz="800"/>
            </a:lvl5pPr>
          </a:lstStyle>
          <a:p>
            <a:pPr lvl="0"/>
            <a:r>
              <a:rPr lang="en-US" dirty="0" smtClean="0"/>
              <a:t>Optional source notes (8pt):</a:t>
            </a:r>
            <a:endParaRPr lang="en-GB" dirty="0"/>
          </a:p>
        </p:txBody>
      </p:sp>
      <p:cxnSp>
        <p:nvCxnSpPr>
          <p:cNvPr id="10" name="Straight Connector 9"/>
          <p:cNvCxnSpPr/>
          <p:nvPr userDrawn="1"/>
        </p:nvCxnSpPr>
        <p:spPr>
          <a:xfrm>
            <a:off x="365127" y="1476375"/>
            <a:ext cx="8413749" cy="0"/>
          </a:xfrm>
          <a:prstGeom prst="line">
            <a:avLst/>
          </a:prstGeom>
          <a:ln w="6350">
            <a:solidFill>
              <a:schemeClr val="tx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4393170"/>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p>
            <a:fld id="{6590BE06-5913-44DF-9708-80A69B660842}" type="datetime1">
              <a:rPr lang="en-GB" smtClean="0"/>
              <a:t>05/10/2021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26B5C7-863F-4784-8CDC-18C0AF13FBD7}" type="slidenum">
              <a:rPr lang="en-GB" smtClean="0"/>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18669" y="359022"/>
            <a:ext cx="862587" cy="420625"/>
          </a:xfrm>
          <a:prstGeom prst="rect">
            <a:avLst/>
          </a:prstGeom>
        </p:spPr>
      </p:pic>
      <p:sp>
        <p:nvSpPr>
          <p:cNvPr id="9" name="Text Placeholder 8"/>
          <p:cNvSpPr>
            <a:spLocks noGrp="1"/>
          </p:cNvSpPr>
          <p:nvPr>
            <p:ph type="body" sz="quarter" idx="13" hasCustomPrompt="1"/>
          </p:nvPr>
        </p:nvSpPr>
        <p:spPr>
          <a:xfrm>
            <a:off x="366715" y="6266405"/>
            <a:ext cx="4132263" cy="257705"/>
          </a:xfrm>
        </p:spPr>
        <p:txBody>
          <a:bodyPr anchor="b" anchorCtr="0">
            <a:noAutofit/>
          </a:bodyPr>
          <a:lstStyle>
            <a:lvl1pPr marL="0" indent="0">
              <a:spcAft>
                <a:spcPts val="0"/>
              </a:spcAft>
              <a:buNone/>
              <a:defRPr sz="800"/>
            </a:lvl1pPr>
            <a:lvl2pPr marL="180000" indent="0">
              <a:spcAft>
                <a:spcPts val="0"/>
              </a:spcAft>
              <a:buNone/>
              <a:defRPr sz="800"/>
            </a:lvl2pPr>
            <a:lvl3pPr marL="360000" indent="0">
              <a:spcAft>
                <a:spcPts val="0"/>
              </a:spcAft>
              <a:buNone/>
              <a:defRPr sz="800"/>
            </a:lvl3pPr>
            <a:lvl4pPr marL="540000" indent="0">
              <a:spcAft>
                <a:spcPts val="0"/>
              </a:spcAft>
              <a:buNone/>
              <a:defRPr sz="800"/>
            </a:lvl4pPr>
            <a:lvl5pPr marL="720000" indent="0">
              <a:spcAft>
                <a:spcPts val="0"/>
              </a:spcAft>
              <a:buNone/>
              <a:defRPr sz="800"/>
            </a:lvl5pPr>
          </a:lstStyle>
          <a:p>
            <a:pPr lvl="0"/>
            <a:r>
              <a:rPr lang="en-US" dirty="0" smtClean="0"/>
              <a:t>Optional source notes (8pt):</a:t>
            </a:r>
            <a:endParaRPr lang="en-GB" dirty="0"/>
          </a:p>
        </p:txBody>
      </p:sp>
      <p:cxnSp>
        <p:nvCxnSpPr>
          <p:cNvPr id="10" name="Straight Connector 9"/>
          <p:cNvCxnSpPr/>
          <p:nvPr userDrawn="1"/>
        </p:nvCxnSpPr>
        <p:spPr>
          <a:xfrm>
            <a:off x="365127" y="1476375"/>
            <a:ext cx="8413749" cy="0"/>
          </a:xfrm>
          <a:prstGeom prst="line">
            <a:avLst/>
          </a:prstGeom>
          <a:ln w="6350">
            <a:solidFill>
              <a:schemeClr val="tx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4393170"/>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p>
            <a:fld id="{6590BE06-5913-44DF-9708-80A69B660842}" type="datetime1">
              <a:rPr lang="en-GB" smtClean="0"/>
              <a:t>05/10/2021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26B5C7-863F-4784-8CDC-18C0AF13FBD7}" type="slidenum">
              <a:rPr lang="en-GB" smtClean="0"/>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18669" y="359022"/>
            <a:ext cx="862587" cy="420625"/>
          </a:xfrm>
          <a:prstGeom prst="rect">
            <a:avLst/>
          </a:prstGeom>
        </p:spPr>
      </p:pic>
      <p:sp>
        <p:nvSpPr>
          <p:cNvPr id="9" name="Text Placeholder 8"/>
          <p:cNvSpPr>
            <a:spLocks noGrp="1"/>
          </p:cNvSpPr>
          <p:nvPr>
            <p:ph type="body" sz="quarter" idx="13" hasCustomPrompt="1"/>
          </p:nvPr>
        </p:nvSpPr>
        <p:spPr>
          <a:xfrm>
            <a:off x="366715" y="6266405"/>
            <a:ext cx="4132263" cy="257705"/>
          </a:xfrm>
        </p:spPr>
        <p:txBody>
          <a:bodyPr anchor="b" anchorCtr="0">
            <a:noAutofit/>
          </a:bodyPr>
          <a:lstStyle>
            <a:lvl1pPr marL="0" indent="0">
              <a:spcAft>
                <a:spcPts val="0"/>
              </a:spcAft>
              <a:buNone/>
              <a:defRPr sz="800"/>
            </a:lvl1pPr>
            <a:lvl2pPr marL="180000" indent="0">
              <a:spcAft>
                <a:spcPts val="0"/>
              </a:spcAft>
              <a:buNone/>
              <a:defRPr sz="800"/>
            </a:lvl2pPr>
            <a:lvl3pPr marL="360000" indent="0">
              <a:spcAft>
                <a:spcPts val="0"/>
              </a:spcAft>
              <a:buNone/>
              <a:defRPr sz="800"/>
            </a:lvl3pPr>
            <a:lvl4pPr marL="540000" indent="0">
              <a:spcAft>
                <a:spcPts val="0"/>
              </a:spcAft>
              <a:buNone/>
              <a:defRPr sz="800"/>
            </a:lvl4pPr>
            <a:lvl5pPr marL="720000" indent="0">
              <a:spcAft>
                <a:spcPts val="0"/>
              </a:spcAft>
              <a:buNone/>
              <a:defRPr sz="800"/>
            </a:lvl5pPr>
          </a:lstStyle>
          <a:p>
            <a:pPr lvl="0"/>
            <a:r>
              <a:rPr lang="en-US" dirty="0" smtClean="0"/>
              <a:t>Optional source notes (8pt):</a:t>
            </a:r>
            <a:endParaRPr lang="en-GB" dirty="0"/>
          </a:p>
        </p:txBody>
      </p:sp>
      <p:cxnSp>
        <p:nvCxnSpPr>
          <p:cNvPr id="10" name="Straight Connector 9"/>
          <p:cNvCxnSpPr/>
          <p:nvPr userDrawn="1"/>
        </p:nvCxnSpPr>
        <p:spPr>
          <a:xfrm>
            <a:off x="365127" y="1476375"/>
            <a:ext cx="8413749" cy="0"/>
          </a:xfrm>
          <a:prstGeom prst="line">
            <a:avLst/>
          </a:prstGeom>
          <a:ln w="6350">
            <a:solidFill>
              <a:schemeClr val="tx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4393170"/>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p>
            <a:fld id="{6590BE06-5913-44DF-9708-80A69B660842}" type="datetime1">
              <a:rPr lang="en-GB" smtClean="0"/>
              <a:t>05/10/2021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26B5C7-863F-4784-8CDC-18C0AF13FBD7}" type="slidenum">
              <a:rPr lang="en-GB" smtClean="0"/>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18669" y="359022"/>
            <a:ext cx="862587" cy="420625"/>
          </a:xfrm>
          <a:prstGeom prst="rect">
            <a:avLst/>
          </a:prstGeom>
        </p:spPr>
      </p:pic>
      <p:sp>
        <p:nvSpPr>
          <p:cNvPr id="9" name="Text Placeholder 8"/>
          <p:cNvSpPr>
            <a:spLocks noGrp="1"/>
          </p:cNvSpPr>
          <p:nvPr>
            <p:ph type="body" sz="quarter" idx="13" hasCustomPrompt="1"/>
          </p:nvPr>
        </p:nvSpPr>
        <p:spPr>
          <a:xfrm>
            <a:off x="366715" y="6266405"/>
            <a:ext cx="4132263" cy="257705"/>
          </a:xfrm>
        </p:spPr>
        <p:txBody>
          <a:bodyPr anchor="b" anchorCtr="0">
            <a:noAutofit/>
          </a:bodyPr>
          <a:lstStyle>
            <a:lvl1pPr marL="0" indent="0">
              <a:spcAft>
                <a:spcPts val="0"/>
              </a:spcAft>
              <a:buNone/>
              <a:defRPr sz="800"/>
            </a:lvl1pPr>
            <a:lvl2pPr marL="180000" indent="0">
              <a:spcAft>
                <a:spcPts val="0"/>
              </a:spcAft>
              <a:buNone/>
              <a:defRPr sz="800"/>
            </a:lvl2pPr>
            <a:lvl3pPr marL="360000" indent="0">
              <a:spcAft>
                <a:spcPts val="0"/>
              </a:spcAft>
              <a:buNone/>
              <a:defRPr sz="800"/>
            </a:lvl3pPr>
            <a:lvl4pPr marL="540000" indent="0">
              <a:spcAft>
                <a:spcPts val="0"/>
              </a:spcAft>
              <a:buNone/>
              <a:defRPr sz="800"/>
            </a:lvl4pPr>
            <a:lvl5pPr marL="720000" indent="0">
              <a:spcAft>
                <a:spcPts val="0"/>
              </a:spcAft>
              <a:buNone/>
              <a:defRPr sz="800"/>
            </a:lvl5pPr>
          </a:lstStyle>
          <a:p>
            <a:pPr lvl="0"/>
            <a:r>
              <a:rPr lang="en-US" dirty="0" smtClean="0"/>
              <a:t>Optional source notes (8pt):</a:t>
            </a:r>
            <a:endParaRPr lang="en-GB" dirty="0"/>
          </a:p>
        </p:txBody>
      </p:sp>
      <p:cxnSp>
        <p:nvCxnSpPr>
          <p:cNvPr id="10" name="Straight Connector 9"/>
          <p:cNvCxnSpPr/>
          <p:nvPr userDrawn="1"/>
        </p:nvCxnSpPr>
        <p:spPr>
          <a:xfrm>
            <a:off x="365127" y="1476375"/>
            <a:ext cx="8413749" cy="0"/>
          </a:xfrm>
          <a:prstGeom prst="line">
            <a:avLst/>
          </a:prstGeom>
          <a:ln w="6350">
            <a:solidFill>
              <a:schemeClr val="tx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4393170"/>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p>
            <a:fld id="{6590BE06-5913-44DF-9708-80A69B660842}" type="datetime1">
              <a:rPr lang="en-GB" smtClean="0"/>
              <a:t>05/10/2021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26B5C7-863F-4784-8CDC-18C0AF13FBD7}" type="slidenum">
              <a:rPr lang="en-GB" smtClean="0"/>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18669" y="359022"/>
            <a:ext cx="862587" cy="420625"/>
          </a:xfrm>
          <a:prstGeom prst="rect">
            <a:avLst/>
          </a:prstGeom>
        </p:spPr>
      </p:pic>
      <p:sp>
        <p:nvSpPr>
          <p:cNvPr id="9" name="Text Placeholder 8"/>
          <p:cNvSpPr>
            <a:spLocks noGrp="1"/>
          </p:cNvSpPr>
          <p:nvPr>
            <p:ph type="body" sz="quarter" idx="13" hasCustomPrompt="1"/>
          </p:nvPr>
        </p:nvSpPr>
        <p:spPr>
          <a:xfrm>
            <a:off x="366715" y="6266405"/>
            <a:ext cx="4132263" cy="257705"/>
          </a:xfrm>
        </p:spPr>
        <p:txBody>
          <a:bodyPr anchor="b" anchorCtr="0">
            <a:noAutofit/>
          </a:bodyPr>
          <a:lstStyle>
            <a:lvl1pPr marL="0" indent="0">
              <a:spcAft>
                <a:spcPts val="0"/>
              </a:spcAft>
              <a:buNone/>
              <a:defRPr sz="800"/>
            </a:lvl1pPr>
            <a:lvl2pPr marL="180000" indent="0">
              <a:spcAft>
                <a:spcPts val="0"/>
              </a:spcAft>
              <a:buNone/>
              <a:defRPr sz="800"/>
            </a:lvl2pPr>
            <a:lvl3pPr marL="360000" indent="0">
              <a:spcAft>
                <a:spcPts val="0"/>
              </a:spcAft>
              <a:buNone/>
              <a:defRPr sz="800"/>
            </a:lvl3pPr>
            <a:lvl4pPr marL="540000" indent="0">
              <a:spcAft>
                <a:spcPts val="0"/>
              </a:spcAft>
              <a:buNone/>
              <a:defRPr sz="800"/>
            </a:lvl4pPr>
            <a:lvl5pPr marL="720000" indent="0">
              <a:spcAft>
                <a:spcPts val="0"/>
              </a:spcAft>
              <a:buNone/>
              <a:defRPr sz="800"/>
            </a:lvl5pPr>
          </a:lstStyle>
          <a:p>
            <a:pPr lvl="0"/>
            <a:r>
              <a:rPr lang="en-US" dirty="0" smtClean="0"/>
              <a:t>Optional source notes (8pt):</a:t>
            </a:r>
            <a:endParaRPr lang="en-GB" dirty="0"/>
          </a:p>
        </p:txBody>
      </p:sp>
      <p:cxnSp>
        <p:nvCxnSpPr>
          <p:cNvPr id="10" name="Straight Connector 9"/>
          <p:cNvCxnSpPr/>
          <p:nvPr userDrawn="1"/>
        </p:nvCxnSpPr>
        <p:spPr>
          <a:xfrm>
            <a:off x="365127" y="1476375"/>
            <a:ext cx="8413749" cy="0"/>
          </a:xfrm>
          <a:prstGeom prst="line">
            <a:avLst/>
          </a:prstGeom>
          <a:ln w="6350">
            <a:solidFill>
              <a:schemeClr val="tx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4393170"/>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B20252-D5AD-43B3-91EA-C3C070A4D8D3}" type="datetimeFigureOut">
              <a:rPr lang="en-GB" smtClean="0"/>
              <a:t>05/10/2021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CCEFC04-F2F3-4D1C-A96A-FDE8AE63E37F}" type="slidenum">
              <a:rPr lang="en-GB" smtClean="0"/>
              <a:t>‹#›</a:t>
            </a:fld>
            <a:endParaRPr lang="en-GB"/>
          </a:p>
        </p:txBody>
      </p:sp>
    </p:spTree>
    <p:extLst>
      <p:ext uri="{BB962C8B-B14F-4D97-AF65-F5344CB8AC3E}">
        <p14:creationId xmlns:p14="http://schemas.microsoft.com/office/powerpoint/2010/main" val="34645920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p>
            <a:fld id="{6590BE06-5913-44DF-9708-80A69B660842}" type="datetime1">
              <a:rPr lang="en-GB" smtClean="0"/>
              <a:t>05/10/2021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26B5C7-863F-4784-8CDC-18C0AF13FBD7}" type="slidenum">
              <a:rPr lang="en-GB" smtClean="0"/>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18669" y="359022"/>
            <a:ext cx="862587" cy="420625"/>
          </a:xfrm>
          <a:prstGeom prst="rect">
            <a:avLst/>
          </a:prstGeom>
        </p:spPr>
      </p:pic>
      <p:sp>
        <p:nvSpPr>
          <p:cNvPr id="9" name="Text Placeholder 8"/>
          <p:cNvSpPr>
            <a:spLocks noGrp="1"/>
          </p:cNvSpPr>
          <p:nvPr>
            <p:ph type="body" sz="quarter" idx="13" hasCustomPrompt="1"/>
          </p:nvPr>
        </p:nvSpPr>
        <p:spPr>
          <a:xfrm>
            <a:off x="366715" y="6266405"/>
            <a:ext cx="4132263" cy="257705"/>
          </a:xfrm>
        </p:spPr>
        <p:txBody>
          <a:bodyPr anchor="b" anchorCtr="0">
            <a:noAutofit/>
          </a:bodyPr>
          <a:lstStyle>
            <a:lvl1pPr marL="0" indent="0">
              <a:spcAft>
                <a:spcPts val="0"/>
              </a:spcAft>
              <a:buNone/>
              <a:defRPr sz="800"/>
            </a:lvl1pPr>
            <a:lvl2pPr marL="180000" indent="0">
              <a:spcAft>
                <a:spcPts val="0"/>
              </a:spcAft>
              <a:buNone/>
              <a:defRPr sz="800"/>
            </a:lvl2pPr>
            <a:lvl3pPr marL="360000" indent="0">
              <a:spcAft>
                <a:spcPts val="0"/>
              </a:spcAft>
              <a:buNone/>
              <a:defRPr sz="800"/>
            </a:lvl3pPr>
            <a:lvl4pPr marL="540000" indent="0">
              <a:spcAft>
                <a:spcPts val="0"/>
              </a:spcAft>
              <a:buNone/>
              <a:defRPr sz="800"/>
            </a:lvl4pPr>
            <a:lvl5pPr marL="720000" indent="0">
              <a:spcAft>
                <a:spcPts val="0"/>
              </a:spcAft>
              <a:buNone/>
              <a:defRPr sz="800"/>
            </a:lvl5pPr>
          </a:lstStyle>
          <a:p>
            <a:pPr lvl="0"/>
            <a:r>
              <a:rPr lang="en-US" dirty="0" smtClean="0"/>
              <a:t>Optional source notes (8pt):</a:t>
            </a:r>
            <a:endParaRPr lang="en-GB" dirty="0"/>
          </a:p>
        </p:txBody>
      </p:sp>
      <p:cxnSp>
        <p:nvCxnSpPr>
          <p:cNvPr id="10" name="Straight Connector 9"/>
          <p:cNvCxnSpPr/>
          <p:nvPr userDrawn="1"/>
        </p:nvCxnSpPr>
        <p:spPr>
          <a:xfrm>
            <a:off x="365127" y="1476375"/>
            <a:ext cx="8413749" cy="0"/>
          </a:xfrm>
          <a:prstGeom prst="line">
            <a:avLst/>
          </a:prstGeom>
          <a:ln w="6350">
            <a:solidFill>
              <a:schemeClr val="tx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4393170"/>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p>
            <a:fld id="{6590BE06-5913-44DF-9708-80A69B660842}" type="datetime1">
              <a:rPr lang="en-GB" smtClean="0"/>
              <a:t>05/10/2021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26B5C7-863F-4784-8CDC-18C0AF13FBD7}" type="slidenum">
              <a:rPr lang="en-GB" smtClean="0"/>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18669" y="359022"/>
            <a:ext cx="862587" cy="420625"/>
          </a:xfrm>
          <a:prstGeom prst="rect">
            <a:avLst/>
          </a:prstGeom>
        </p:spPr>
      </p:pic>
      <p:sp>
        <p:nvSpPr>
          <p:cNvPr id="9" name="Text Placeholder 8"/>
          <p:cNvSpPr>
            <a:spLocks noGrp="1"/>
          </p:cNvSpPr>
          <p:nvPr>
            <p:ph type="body" sz="quarter" idx="13" hasCustomPrompt="1"/>
          </p:nvPr>
        </p:nvSpPr>
        <p:spPr>
          <a:xfrm>
            <a:off x="366715" y="6266405"/>
            <a:ext cx="4132263" cy="257705"/>
          </a:xfrm>
        </p:spPr>
        <p:txBody>
          <a:bodyPr anchor="b" anchorCtr="0">
            <a:noAutofit/>
          </a:bodyPr>
          <a:lstStyle>
            <a:lvl1pPr marL="0" indent="0">
              <a:spcAft>
                <a:spcPts val="0"/>
              </a:spcAft>
              <a:buNone/>
              <a:defRPr sz="800"/>
            </a:lvl1pPr>
            <a:lvl2pPr marL="180000" indent="0">
              <a:spcAft>
                <a:spcPts val="0"/>
              </a:spcAft>
              <a:buNone/>
              <a:defRPr sz="800"/>
            </a:lvl2pPr>
            <a:lvl3pPr marL="360000" indent="0">
              <a:spcAft>
                <a:spcPts val="0"/>
              </a:spcAft>
              <a:buNone/>
              <a:defRPr sz="800"/>
            </a:lvl3pPr>
            <a:lvl4pPr marL="540000" indent="0">
              <a:spcAft>
                <a:spcPts val="0"/>
              </a:spcAft>
              <a:buNone/>
              <a:defRPr sz="800"/>
            </a:lvl4pPr>
            <a:lvl5pPr marL="720000" indent="0">
              <a:spcAft>
                <a:spcPts val="0"/>
              </a:spcAft>
              <a:buNone/>
              <a:defRPr sz="800"/>
            </a:lvl5pPr>
          </a:lstStyle>
          <a:p>
            <a:pPr lvl="0"/>
            <a:r>
              <a:rPr lang="en-US" dirty="0" smtClean="0"/>
              <a:t>Optional source notes (8pt):</a:t>
            </a:r>
            <a:endParaRPr lang="en-GB" dirty="0"/>
          </a:p>
        </p:txBody>
      </p:sp>
      <p:cxnSp>
        <p:nvCxnSpPr>
          <p:cNvPr id="10" name="Straight Connector 9"/>
          <p:cNvCxnSpPr/>
          <p:nvPr userDrawn="1"/>
        </p:nvCxnSpPr>
        <p:spPr>
          <a:xfrm>
            <a:off x="365127" y="1476375"/>
            <a:ext cx="8413749" cy="0"/>
          </a:xfrm>
          <a:prstGeom prst="line">
            <a:avLst/>
          </a:prstGeom>
          <a:ln w="6350">
            <a:solidFill>
              <a:schemeClr val="tx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4393170"/>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p>
            <a:fld id="{6590BE06-5913-44DF-9708-80A69B660842}" type="datetime1">
              <a:rPr lang="en-GB" smtClean="0"/>
              <a:t>05/10/2021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26B5C7-863F-4784-8CDC-18C0AF13FBD7}" type="slidenum">
              <a:rPr lang="en-GB" smtClean="0"/>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18669" y="359022"/>
            <a:ext cx="862587" cy="420625"/>
          </a:xfrm>
          <a:prstGeom prst="rect">
            <a:avLst/>
          </a:prstGeom>
        </p:spPr>
      </p:pic>
      <p:sp>
        <p:nvSpPr>
          <p:cNvPr id="9" name="Text Placeholder 8"/>
          <p:cNvSpPr>
            <a:spLocks noGrp="1"/>
          </p:cNvSpPr>
          <p:nvPr>
            <p:ph type="body" sz="quarter" idx="13" hasCustomPrompt="1"/>
          </p:nvPr>
        </p:nvSpPr>
        <p:spPr>
          <a:xfrm>
            <a:off x="366715" y="6266405"/>
            <a:ext cx="4132263" cy="257705"/>
          </a:xfrm>
        </p:spPr>
        <p:txBody>
          <a:bodyPr anchor="b" anchorCtr="0">
            <a:noAutofit/>
          </a:bodyPr>
          <a:lstStyle>
            <a:lvl1pPr marL="0" indent="0">
              <a:spcAft>
                <a:spcPts val="0"/>
              </a:spcAft>
              <a:buNone/>
              <a:defRPr sz="800"/>
            </a:lvl1pPr>
            <a:lvl2pPr marL="180000" indent="0">
              <a:spcAft>
                <a:spcPts val="0"/>
              </a:spcAft>
              <a:buNone/>
              <a:defRPr sz="800"/>
            </a:lvl2pPr>
            <a:lvl3pPr marL="360000" indent="0">
              <a:spcAft>
                <a:spcPts val="0"/>
              </a:spcAft>
              <a:buNone/>
              <a:defRPr sz="800"/>
            </a:lvl3pPr>
            <a:lvl4pPr marL="540000" indent="0">
              <a:spcAft>
                <a:spcPts val="0"/>
              </a:spcAft>
              <a:buNone/>
              <a:defRPr sz="800"/>
            </a:lvl4pPr>
            <a:lvl5pPr marL="720000" indent="0">
              <a:spcAft>
                <a:spcPts val="0"/>
              </a:spcAft>
              <a:buNone/>
              <a:defRPr sz="800"/>
            </a:lvl5pPr>
          </a:lstStyle>
          <a:p>
            <a:pPr lvl="0"/>
            <a:r>
              <a:rPr lang="en-US" dirty="0" smtClean="0"/>
              <a:t>Optional source notes (8pt):</a:t>
            </a:r>
            <a:endParaRPr lang="en-GB" dirty="0"/>
          </a:p>
        </p:txBody>
      </p:sp>
      <p:cxnSp>
        <p:nvCxnSpPr>
          <p:cNvPr id="10" name="Straight Connector 9"/>
          <p:cNvCxnSpPr/>
          <p:nvPr userDrawn="1"/>
        </p:nvCxnSpPr>
        <p:spPr>
          <a:xfrm>
            <a:off x="365127" y="1476375"/>
            <a:ext cx="8413749" cy="0"/>
          </a:xfrm>
          <a:prstGeom prst="line">
            <a:avLst/>
          </a:prstGeom>
          <a:ln w="6350">
            <a:solidFill>
              <a:schemeClr val="tx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4393170"/>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p>
            <a:fld id="{6590BE06-5913-44DF-9708-80A69B660842}" type="datetime1">
              <a:rPr lang="en-GB" smtClean="0"/>
              <a:t>05/10/2021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26B5C7-863F-4784-8CDC-18C0AF13FBD7}" type="slidenum">
              <a:rPr lang="en-GB" smtClean="0"/>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18669" y="359022"/>
            <a:ext cx="862587" cy="420625"/>
          </a:xfrm>
          <a:prstGeom prst="rect">
            <a:avLst/>
          </a:prstGeom>
        </p:spPr>
      </p:pic>
      <p:sp>
        <p:nvSpPr>
          <p:cNvPr id="9" name="Text Placeholder 8"/>
          <p:cNvSpPr>
            <a:spLocks noGrp="1"/>
          </p:cNvSpPr>
          <p:nvPr>
            <p:ph type="body" sz="quarter" idx="13" hasCustomPrompt="1"/>
          </p:nvPr>
        </p:nvSpPr>
        <p:spPr>
          <a:xfrm>
            <a:off x="366715" y="6266405"/>
            <a:ext cx="4132263" cy="257705"/>
          </a:xfrm>
        </p:spPr>
        <p:txBody>
          <a:bodyPr anchor="b" anchorCtr="0">
            <a:noAutofit/>
          </a:bodyPr>
          <a:lstStyle>
            <a:lvl1pPr marL="0" indent="0">
              <a:spcAft>
                <a:spcPts val="0"/>
              </a:spcAft>
              <a:buNone/>
              <a:defRPr sz="800"/>
            </a:lvl1pPr>
            <a:lvl2pPr marL="180000" indent="0">
              <a:spcAft>
                <a:spcPts val="0"/>
              </a:spcAft>
              <a:buNone/>
              <a:defRPr sz="800"/>
            </a:lvl2pPr>
            <a:lvl3pPr marL="360000" indent="0">
              <a:spcAft>
                <a:spcPts val="0"/>
              </a:spcAft>
              <a:buNone/>
              <a:defRPr sz="800"/>
            </a:lvl3pPr>
            <a:lvl4pPr marL="540000" indent="0">
              <a:spcAft>
                <a:spcPts val="0"/>
              </a:spcAft>
              <a:buNone/>
              <a:defRPr sz="800"/>
            </a:lvl4pPr>
            <a:lvl5pPr marL="720000" indent="0">
              <a:spcAft>
                <a:spcPts val="0"/>
              </a:spcAft>
              <a:buNone/>
              <a:defRPr sz="800"/>
            </a:lvl5pPr>
          </a:lstStyle>
          <a:p>
            <a:pPr lvl="0"/>
            <a:r>
              <a:rPr lang="en-US" dirty="0" smtClean="0"/>
              <a:t>Optional source notes (8pt):</a:t>
            </a:r>
            <a:endParaRPr lang="en-GB" dirty="0"/>
          </a:p>
        </p:txBody>
      </p:sp>
      <p:cxnSp>
        <p:nvCxnSpPr>
          <p:cNvPr id="10" name="Straight Connector 9"/>
          <p:cNvCxnSpPr/>
          <p:nvPr userDrawn="1"/>
        </p:nvCxnSpPr>
        <p:spPr>
          <a:xfrm>
            <a:off x="365127" y="1476375"/>
            <a:ext cx="8413749" cy="0"/>
          </a:xfrm>
          <a:prstGeom prst="line">
            <a:avLst/>
          </a:prstGeom>
          <a:ln w="6350">
            <a:solidFill>
              <a:schemeClr val="tx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4393170"/>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p>
            <a:fld id="{6590BE06-5913-44DF-9708-80A69B660842}" type="datetime1">
              <a:rPr lang="en-GB" smtClean="0"/>
              <a:t>05/10/2021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26B5C7-863F-4784-8CDC-18C0AF13FBD7}" type="slidenum">
              <a:rPr lang="en-GB" smtClean="0"/>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18669" y="359022"/>
            <a:ext cx="862587" cy="420625"/>
          </a:xfrm>
          <a:prstGeom prst="rect">
            <a:avLst/>
          </a:prstGeom>
        </p:spPr>
      </p:pic>
      <p:sp>
        <p:nvSpPr>
          <p:cNvPr id="9" name="Text Placeholder 8"/>
          <p:cNvSpPr>
            <a:spLocks noGrp="1"/>
          </p:cNvSpPr>
          <p:nvPr>
            <p:ph type="body" sz="quarter" idx="13" hasCustomPrompt="1"/>
          </p:nvPr>
        </p:nvSpPr>
        <p:spPr>
          <a:xfrm>
            <a:off x="366715" y="6266405"/>
            <a:ext cx="4132263" cy="257705"/>
          </a:xfrm>
        </p:spPr>
        <p:txBody>
          <a:bodyPr anchor="b" anchorCtr="0">
            <a:noAutofit/>
          </a:bodyPr>
          <a:lstStyle>
            <a:lvl1pPr marL="0" indent="0">
              <a:spcAft>
                <a:spcPts val="0"/>
              </a:spcAft>
              <a:buNone/>
              <a:defRPr sz="800"/>
            </a:lvl1pPr>
            <a:lvl2pPr marL="180000" indent="0">
              <a:spcAft>
                <a:spcPts val="0"/>
              </a:spcAft>
              <a:buNone/>
              <a:defRPr sz="800"/>
            </a:lvl2pPr>
            <a:lvl3pPr marL="360000" indent="0">
              <a:spcAft>
                <a:spcPts val="0"/>
              </a:spcAft>
              <a:buNone/>
              <a:defRPr sz="800"/>
            </a:lvl3pPr>
            <a:lvl4pPr marL="540000" indent="0">
              <a:spcAft>
                <a:spcPts val="0"/>
              </a:spcAft>
              <a:buNone/>
              <a:defRPr sz="800"/>
            </a:lvl4pPr>
            <a:lvl5pPr marL="720000" indent="0">
              <a:spcAft>
                <a:spcPts val="0"/>
              </a:spcAft>
              <a:buNone/>
              <a:defRPr sz="800"/>
            </a:lvl5pPr>
          </a:lstStyle>
          <a:p>
            <a:pPr lvl="0"/>
            <a:r>
              <a:rPr lang="en-US" dirty="0" smtClean="0"/>
              <a:t>Optional source notes (8pt):</a:t>
            </a:r>
            <a:endParaRPr lang="en-GB" dirty="0"/>
          </a:p>
        </p:txBody>
      </p:sp>
      <p:cxnSp>
        <p:nvCxnSpPr>
          <p:cNvPr id="10" name="Straight Connector 9"/>
          <p:cNvCxnSpPr/>
          <p:nvPr userDrawn="1"/>
        </p:nvCxnSpPr>
        <p:spPr>
          <a:xfrm>
            <a:off x="365127" y="1476375"/>
            <a:ext cx="8413749" cy="0"/>
          </a:xfrm>
          <a:prstGeom prst="line">
            <a:avLst/>
          </a:prstGeom>
          <a:ln w="6350">
            <a:solidFill>
              <a:schemeClr val="tx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4393170"/>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p>
            <a:fld id="{6590BE06-5913-44DF-9708-80A69B660842}" type="datetime1">
              <a:rPr lang="en-GB" smtClean="0"/>
              <a:t>05/10/2021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26B5C7-863F-4784-8CDC-18C0AF13FBD7}" type="slidenum">
              <a:rPr lang="en-GB" smtClean="0"/>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18669" y="359022"/>
            <a:ext cx="862587" cy="420625"/>
          </a:xfrm>
          <a:prstGeom prst="rect">
            <a:avLst/>
          </a:prstGeom>
        </p:spPr>
      </p:pic>
      <p:sp>
        <p:nvSpPr>
          <p:cNvPr id="9" name="Text Placeholder 8"/>
          <p:cNvSpPr>
            <a:spLocks noGrp="1"/>
          </p:cNvSpPr>
          <p:nvPr>
            <p:ph type="body" sz="quarter" idx="13" hasCustomPrompt="1"/>
          </p:nvPr>
        </p:nvSpPr>
        <p:spPr>
          <a:xfrm>
            <a:off x="366715" y="6266405"/>
            <a:ext cx="4132263" cy="257705"/>
          </a:xfrm>
        </p:spPr>
        <p:txBody>
          <a:bodyPr anchor="b" anchorCtr="0">
            <a:noAutofit/>
          </a:bodyPr>
          <a:lstStyle>
            <a:lvl1pPr marL="0" indent="0">
              <a:spcAft>
                <a:spcPts val="0"/>
              </a:spcAft>
              <a:buNone/>
              <a:defRPr sz="800"/>
            </a:lvl1pPr>
            <a:lvl2pPr marL="180000" indent="0">
              <a:spcAft>
                <a:spcPts val="0"/>
              </a:spcAft>
              <a:buNone/>
              <a:defRPr sz="800"/>
            </a:lvl2pPr>
            <a:lvl3pPr marL="360000" indent="0">
              <a:spcAft>
                <a:spcPts val="0"/>
              </a:spcAft>
              <a:buNone/>
              <a:defRPr sz="800"/>
            </a:lvl3pPr>
            <a:lvl4pPr marL="540000" indent="0">
              <a:spcAft>
                <a:spcPts val="0"/>
              </a:spcAft>
              <a:buNone/>
              <a:defRPr sz="800"/>
            </a:lvl4pPr>
            <a:lvl5pPr marL="720000" indent="0">
              <a:spcAft>
                <a:spcPts val="0"/>
              </a:spcAft>
              <a:buNone/>
              <a:defRPr sz="800"/>
            </a:lvl5pPr>
          </a:lstStyle>
          <a:p>
            <a:pPr lvl="0"/>
            <a:r>
              <a:rPr lang="en-US" dirty="0" smtClean="0"/>
              <a:t>Optional source notes (8pt):</a:t>
            </a:r>
            <a:endParaRPr lang="en-GB" dirty="0"/>
          </a:p>
        </p:txBody>
      </p:sp>
      <p:cxnSp>
        <p:nvCxnSpPr>
          <p:cNvPr id="10" name="Straight Connector 9"/>
          <p:cNvCxnSpPr/>
          <p:nvPr userDrawn="1"/>
        </p:nvCxnSpPr>
        <p:spPr>
          <a:xfrm>
            <a:off x="365127" y="1476375"/>
            <a:ext cx="8413749" cy="0"/>
          </a:xfrm>
          <a:prstGeom prst="line">
            <a:avLst/>
          </a:prstGeom>
          <a:ln w="6350">
            <a:solidFill>
              <a:schemeClr val="tx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4393170"/>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4B20252-D5AD-43B3-91EA-C3C070A4D8D3}" type="datetimeFigureOut">
              <a:rPr lang="en-GB" smtClean="0"/>
              <a:t>05/10/2021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CCEFC04-F2F3-4D1C-A96A-FDE8AE63E37F}" type="slidenum">
              <a:rPr lang="en-GB" smtClean="0"/>
              <a:t>‹#›</a:t>
            </a:fld>
            <a:endParaRPr lang="en-GB"/>
          </a:p>
        </p:txBody>
      </p:sp>
    </p:spTree>
    <p:extLst>
      <p:ext uri="{BB962C8B-B14F-4D97-AF65-F5344CB8AC3E}">
        <p14:creationId xmlns:p14="http://schemas.microsoft.com/office/powerpoint/2010/main" val="1658778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4B20252-D5AD-43B3-91EA-C3C070A4D8D3}" type="datetimeFigureOut">
              <a:rPr lang="en-GB" smtClean="0"/>
              <a:t>05/10/2021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CCEFC04-F2F3-4D1C-A96A-FDE8AE63E37F}" type="slidenum">
              <a:rPr lang="en-GB" smtClean="0"/>
              <a:t>‹#›</a:t>
            </a:fld>
            <a:endParaRPr lang="en-GB"/>
          </a:p>
        </p:txBody>
      </p:sp>
    </p:spTree>
    <p:extLst>
      <p:ext uri="{BB962C8B-B14F-4D97-AF65-F5344CB8AC3E}">
        <p14:creationId xmlns:p14="http://schemas.microsoft.com/office/powerpoint/2010/main" val="184825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4B20252-D5AD-43B3-91EA-C3C070A4D8D3}" type="datetimeFigureOut">
              <a:rPr lang="en-GB" smtClean="0"/>
              <a:t>05/10/2021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CCEFC04-F2F3-4D1C-A96A-FDE8AE63E37F}" type="slidenum">
              <a:rPr lang="en-GB" smtClean="0"/>
              <a:t>‹#›</a:t>
            </a:fld>
            <a:endParaRPr lang="en-GB"/>
          </a:p>
        </p:txBody>
      </p:sp>
    </p:spTree>
    <p:extLst>
      <p:ext uri="{BB962C8B-B14F-4D97-AF65-F5344CB8AC3E}">
        <p14:creationId xmlns:p14="http://schemas.microsoft.com/office/powerpoint/2010/main" val="2997035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B20252-D5AD-43B3-91EA-C3C070A4D8D3}" type="datetimeFigureOut">
              <a:rPr lang="en-GB" smtClean="0"/>
              <a:t>05/10/2021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CCEFC04-F2F3-4D1C-A96A-FDE8AE63E37F}" type="slidenum">
              <a:rPr lang="en-GB" smtClean="0"/>
              <a:t>‹#›</a:t>
            </a:fld>
            <a:endParaRPr lang="en-GB"/>
          </a:p>
        </p:txBody>
      </p:sp>
    </p:spTree>
    <p:extLst>
      <p:ext uri="{BB962C8B-B14F-4D97-AF65-F5344CB8AC3E}">
        <p14:creationId xmlns:p14="http://schemas.microsoft.com/office/powerpoint/2010/main" val="1603212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B20252-D5AD-43B3-91EA-C3C070A4D8D3}" type="datetimeFigureOut">
              <a:rPr lang="en-GB" smtClean="0"/>
              <a:t>05/10/2021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CCEFC04-F2F3-4D1C-A96A-FDE8AE63E37F}" type="slidenum">
              <a:rPr lang="en-GB" smtClean="0"/>
              <a:t>‹#›</a:t>
            </a:fld>
            <a:endParaRPr lang="en-GB"/>
          </a:p>
        </p:txBody>
      </p:sp>
    </p:spTree>
    <p:extLst>
      <p:ext uri="{BB962C8B-B14F-4D97-AF65-F5344CB8AC3E}">
        <p14:creationId xmlns:p14="http://schemas.microsoft.com/office/powerpoint/2010/main" val="4150567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B20252-D5AD-43B3-91EA-C3C070A4D8D3}" type="datetimeFigureOut">
              <a:rPr lang="en-GB" smtClean="0"/>
              <a:t>05/10/2021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CCEFC04-F2F3-4D1C-A96A-FDE8AE63E37F}" type="slidenum">
              <a:rPr lang="en-GB" smtClean="0"/>
              <a:t>‹#›</a:t>
            </a:fld>
            <a:endParaRPr lang="en-GB"/>
          </a:p>
        </p:txBody>
      </p:sp>
    </p:spTree>
    <p:extLst>
      <p:ext uri="{BB962C8B-B14F-4D97-AF65-F5344CB8AC3E}">
        <p14:creationId xmlns:p14="http://schemas.microsoft.com/office/powerpoint/2010/main" val="12260863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B20252-D5AD-43B3-91EA-C3C070A4D8D3}" type="datetimeFigureOut">
              <a:rPr lang="en-GB" smtClean="0"/>
              <a:t>05/10/2021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CEFC04-F2F3-4D1C-A96A-FDE8AE63E37F}" type="slidenum">
              <a:rPr lang="en-GB" smtClean="0"/>
              <a:t>‹#›</a:t>
            </a:fld>
            <a:endParaRPr lang="en-GB"/>
          </a:p>
        </p:txBody>
      </p:sp>
    </p:spTree>
    <p:extLst>
      <p:ext uri="{BB962C8B-B14F-4D97-AF65-F5344CB8AC3E}">
        <p14:creationId xmlns:p14="http://schemas.microsoft.com/office/powerpoint/2010/main" val="7574712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 id="2147483675" r:id="rId25"/>
    <p:sldLayoutId id="2147483676" r:id="rId26"/>
    <p:sldLayoutId id="2147483677" r:id="rId27"/>
    <p:sldLayoutId id="2147483678" r:id="rId28"/>
    <p:sldLayoutId id="2147483679" r:id="rId29"/>
    <p:sldLayoutId id="2147483680" r:id="rId30"/>
    <p:sldLayoutId id="2147483681" r:id="rId31"/>
    <p:sldLayoutId id="2147483682" r:id="rId32"/>
    <p:sldLayoutId id="2147483683" r:id="rId33"/>
    <p:sldLayoutId id="2147483684" r:id="rId34"/>
    <p:sldLayoutId id="2147483685" r:id="rId3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36912"/>
            <a:ext cx="8229600" cy="1143000"/>
          </a:xfrm>
        </p:spPr>
        <p:txBody>
          <a:bodyPr>
            <a:normAutofit fontScale="90000"/>
          </a:bodyPr>
          <a:lstStyle/>
          <a:p>
            <a:r>
              <a:rPr lang="en-GB" dirty="0" smtClean="0"/>
              <a:t>NDT an Insurers View</a:t>
            </a:r>
            <a:br>
              <a:rPr lang="en-GB" dirty="0" smtClean="0"/>
            </a:br>
            <a:r>
              <a:rPr lang="en-GB" dirty="0" smtClean="0"/>
              <a:t>What we want and how we use it</a:t>
            </a:r>
            <a:br>
              <a:rPr lang="en-GB" dirty="0" smtClean="0"/>
            </a:br>
            <a:r>
              <a:rPr lang="en-GB" dirty="0"/>
              <a:t/>
            </a:r>
            <a:br>
              <a:rPr lang="en-GB" dirty="0"/>
            </a:br>
            <a:r>
              <a:rPr lang="en-GB" dirty="0" smtClean="0"/>
              <a:t/>
            </a:r>
            <a:br>
              <a:rPr lang="en-GB" dirty="0" smtClean="0"/>
            </a:br>
            <a:r>
              <a:rPr lang="en-GB" dirty="0" smtClean="0"/>
              <a:t>Paul Miller </a:t>
            </a:r>
            <a:br>
              <a:rPr lang="en-GB" dirty="0" smtClean="0"/>
            </a:br>
            <a:r>
              <a:rPr lang="en-GB" dirty="0" smtClean="0"/>
              <a:t>Director of Underwriting</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80311" y="0"/>
            <a:ext cx="2463689" cy="1369747"/>
          </a:xfrm>
          <a:prstGeom prst="rect">
            <a:avLst/>
          </a:prstGeom>
        </p:spPr>
      </p:pic>
    </p:spTree>
    <p:extLst>
      <p:ext uri="{BB962C8B-B14F-4D97-AF65-F5344CB8AC3E}">
        <p14:creationId xmlns:p14="http://schemas.microsoft.com/office/powerpoint/2010/main" val="1432593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sp>
        <p:nvSpPr>
          <p:cNvPr id="4" name="Slide Number Placeholder 3"/>
          <p:cNvSpPr>
            <a:spLocks noGrp="1"/>
          </p:cNvSpPr>
          <p:nvPr>
            <p:ph type="sldNum" sz="quarter" idx="12"/>
          </p:nvPr>
        </p:nvSpPr>
        <p:spPr/>
        <p:txBody>
          <a:bodyPr/>
          <a:lstStyle/>
          <a:p>
            <a:fld id="{A226B5C7-863F-4784-8CDC-18C0AF13FBD7}" type="slidenum">
              <a:rPr lang="en-GB" smtClean="0"/>
              <a:t>10</a:t>
            </a:fld>
            <a:endParaRPr lang="en-GB"/>
          </a:p>
        </p:txBody>
      </p:sp>
      <p:sp>
        <p:nvSpPr>
          <p:cNvPr id="5" name="Text Placeholder 4"/>
          <p:cNvSpPr>
            <a:spLocks noGrp="1"/>
          </p:cNvSpPr>
          <p:nvPr>
            <p:ph type="body" sz="quarter" idx="13"/>
          </p:nvPr>
        </p:nvSpPr>
        <p:spPr/>
        <p:txBody>
          <a:bodyPr/>
          <a:lstStyle/>
          <a:p>
            <a:endParaRPr lang="en-GB"/>
          </a:p>
        </p:txBody>
      </p:sp>
      <p:pic>
        <p:nvPicPr>
          <p:cNvPr id="15363" name="Picture 3" descr="C:\Users\shacklod.HISCOX\AppData\Local\Microsoft\Windows\Temporary Internet Files\Content.Outlook\2ZD5YOF8\P831009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46101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C:\Users\shacklod.HISCOX\AppData\Local\Microsoft\Windows\Temporary Internet Files\Content.Outlook\2ZD5YOF8\P831013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0100" y="0"/>
            <a:ext cx="45338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054732"/>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sp>
        <p:nvSpPr>
          <p:cNvPr id="4" name="Slide Number Placeholder 3"/>
          <p:cNvSpPr>
            <a:spLocks noGrp="1"/>
          </p:cNvSpPr>
          <p:nvPr>
            <p:ph type="sldNum" sz="quarter" idx="12"/>
          </p:nvPr>
        </p:nvSpPr>
        <p:spPr/>
        <p:txBody>
          <a:bodyPr/>
          <a:lstStyle/>
          <a:p>
            <a:fld id="{A226B5C7-863F-4784-8CDC-18C0AF13FBD7}" type="slidenum">
              <a:rPr lang="en-GB" smtClean="0"/>
              <a:t>11</a:t>
            </a:fld>
            <a:endParaRPr lang="en-GB"/>
          </a:p>
        </p:txBody>
      </p:sp>
      <p:sp>
        <p:nvSpPr>
          <p:cNvPr id="5" name="Text Placeholder 4"/>
          <p:cNvSpPr>
            <a:spLocks noGrp="1"/>
          </p:cNvSpPr>
          <p:nvPr>
            <p:ph type="body" sz="quarter" idx="13"/>
          </p:nvPr>
        </p:nvSpPr>
        <p:spPr/>
        <p:txBody>
          <a:bodyPr/>
          <a:lstStyle/>
          <a:p>
            <a:endParaRPr lang="en-GB"/>
          </a:p>
        </p:txBody>
      </p:sp>
      <p:pic>
        <p:nvPicPr>
          <p:cNvPr id="16386" name="Picture 2" descr="C:\Users\shacklod.HISCOX\AppData\Local\Microsoft\Windows\Temporary Internet Files\Content.Outlook\2ZD5YOF8\P831015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6196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C:\Users\shacklod.HISCOX\AppData\Local\Microsoft\Windows\Temporary Internet Files\Content.Outlook\2ZD5YOF8\P831014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8977" y="0"/>
            <a:ext cx="457834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2342828"/>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sp>
        <p:nvSpPr>
          <p:cNvPr id="4" name="Slide Number Placeholder 3"/>
          <p:cNvSpPr>
            <a:spLocks noGrp="1"/>
          </p:cNvSpPr>
          <p:nvPr>
            <p:ph type="sldNum" sz="quarter" idx="12"/>
          </p:nvPr>
        </p:nvSpPr>
        <p:spPr/>
        <p:txBody>
          <a:bodyPr/>
          <a:lstStyle/>
          <a:p>
            <a:fld id="{A226B5C7-863F-4784-8CDC-18C0AF13FBD7}" type="slidenum">
              <a:rPr lang="en-GB" smtClean="0"/>
              <a:t>12</a:t>
            </a:fld>
            <a:endParaRPr lang="en-GB"/>
          </a:p>
        </p:txBody>
      </p:sp>
      <p:sp>
        <p:nvSpPr>
          <p:cNvPr id="5" name="Text Placeholder 4"/>
          <p:cNvSpPr>
            <a:spLocks noGrp="1"/>
          </p:cNvSpPr>
          <p:nvPr>
            <p:ph type="body" sz="quarter" idx="13"/>
          </p:nvPr>
        </p:nvSpPr>
        <p:spPr/>
        <p:txBody>
          <a:bodyPr/>
          <a:lstStyle/>
          <a:p>
            <a:endParaRPr lang="en-GB"/>
          </a:p>
        </p:txBody>
      </p:sp>
      <p:pic>
        <p:nvPicPr>
          <p:cNvPr id="17410" name="Picture 2" descr="C:\Users\shacklod.HISCOX\AppData\Local\Microsoft\Windows\Temporary Internet Files\Content.Outlook\2ZD5YOF8\P909009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46053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descr="C:\Users\shacklod.HISCOX\AppData\Local\Microsoft\Windows\Temporary Internet Files\Content.Outlook\2ZD5YOF8\P90800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5336" y="0"/>
            <a:ext cx="453866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537638"/>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sp>
        <p:nvSpPr>
          <p:cNvPr id="4" name="Slide Number Placeholder 3"/>
          <p:cNvSpPr>
            <a:spLocks noGrp="1"/>
          </p:cNvSpPr>
          <p:nvPr>
            <p:ph type="sldNum" sz="quarter" idx="12"/>
          </p:nvPr>
        </p:nvSpPr>
        <p:spPr/>
        <p:txBody>
          <a:bodyPr/>
          <a:lstStyle/>
          <a:p>
            <a:fld id="{A226B5C7-863F-4784-8CDC-18C0AF13FBD7}" type="slidenum">
              <a:rPr lang="en-GB" smtClean="0"/>
              <a:t>13</a:t>
            </a:fld>
            <a:endParaRPr lang="en-GB"/>
          </a:p>
        </p:txBody>
      </p:sp>
      <p:sp>
        <p:nvSpPr>
          <p:cNvPr id="5" name="Text Placeholder 4"/>
          <p:cNvSpPr>
            <a:spLocks noGrp="1"/>
          </p:cNvSpPr>
          <p:nvPr>
            <p:ph type="body" sz="quarter" idx="13"/>
          </p:nvPr>
        </p:nvSpPr>
        <p:spPr/>
        <p:txBody>
          <a:bodyPr/>
          <a:lstStyle/>
          <a:p>
            <a:endParaRPr lang="en-GB"/>
          </a:p>
        </p:txBody>
      </p:sp>
      <p:pic>
        <p:nvPicPr>
          <p:cNvPr id="18434" name="Picture 2" descr="C:\Users\shacklod.HISCOX\AppData\Local\Microsoft\Windows\Temporary Internet Files\Content.Outlook\2ZD5YOF8\P9090162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451801"/>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Slide Number Placeholder 3"/>
          <p:cNvSpPr>
            <a:spLocks noGrp="1"/>
          </p:cNvSpPr>
          <p:nvPr>
            <p:ph type="sldNum" sz="quarter" idx="12"/>
          </p:nvPr>
        </p:nvSpPr>
        <p:spPr/>
        <p:txBody>
          <a:bodyPr/>
          <a:lstStyle/>
          <a:p>
            <a:fld id="{A226B5C7-863F-4784-8CDC-18C0AF13FBD7}" type="slidenum">
              <a:rPr lang="en-GB" smtClean="0"/>
              <a:t>14</a:t>
            </a:fld>
            <a:endParaRPr lang="en-GB"/>
          </a:p>
        </p:txBody>
      </p:sp>
      <p:sp>
        <p:nvSpPr>
          <p:cNvPr id="5" name="Text Placeholder 4"/>
          <p:cNvSpPr>
            <a:spLocks noGrp="1"/>
          </p:cNvSpPr>
          <p:nvPr>
            <p:ph type="body" sz="quarter" idx="13"/>
          </p:nvPr>
        </p:nvSpPr>
        <p:spPr/>
        <p:txBody>
          <a:bodyPr/>
          <a:lstStyle/>
          <a:p>
            <a:endParaRPr lang="en-GB"/>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 y="-44073"/>
            <a:ext cx="9143999" cy="7111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7559369"/>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Slide Number Placeholder 3"/>
          <p:cNvSpPr>
            <a:spLocks noGrp="1"/>
          </p:cNvSpPr>
          <p:nvPr>
            <p:ph type="sldNum" sz="quarter" idx="12"/>
          </p:nvPr>
        </p:nvSpPr>
        <p:spPr/>
        <p:txBody>
          <a:bodyPr/>
          <a:lstStyle/>
          <a:p>
            <a:fld id="{A226B5C7-863F-4784-8CDC-18C0AF13FBD7}" type="slidenum">
              <a:rPr lang="en-GB" smtClean="0"/>
              <a:t>15</a:t>
            </a:fld>
            <a:endParaRPr lang="en-GB"/>
          </a:p>
        </p:txBody>
      </p:sp>
      <p:sp>
        <p:nvSpPr>
          <p:cNvPr id="5" name="Text Placeholder 4"/>
          <p:cNvSpPr>
            <a:spLocks noGrp="1"/>
          </p:cNvSpPr>
          <p:nvPr>
            <p:ph type="body" sz="quarter" idx="13"/>
          </p:nvPr>
        </p:nvSpPr>
        <p:spPr/>
        <p:txBody>
          <a:bodyPr/>
          <a:lstStyle/>
          <a:p>
            <a:endParaRPr lang="en-GB"/>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
            <a:ext cx="9215469" cy="709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0709637"/>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sp>
        <p:nvSpPr>
          <p:cNvPr id="4" name="Slide Number Placeholder 3"/>
          <p:cNvSpPr>
            <a:spLocks noGrp="1"/>
          </p:cNvSpPr>
          <p:nvPr>
            <p:ph type="sldNum" sz="quarter" idx="12"/>
          </p:nvPr>
        </p:nvSpPr>
        <p:spPr/>
        <p:txBody>
          <a:bodyPr/>
          <a:lstStyle/>
          <a:p>
            <a:fld id="{A226B5C7-863F-4784-8CDC-18C0AF13FBD7}" type="slidenum">
              <a:rPr lang="en-GB" smtClean="0"/>
              <a:t>16</a:t>
            </a:fld>
            <a:endParaRPr lang="en-GB"/>
          </a:p>
        </p:txBody>
      </p:sp>
      <p:sp>
        <p:nvSpPr>
          <p:cNvPr id="5" name="Text Placeholder 4"/>
          <p:cNvSpPr>
            <a:spLocks noGrp="1"/>
          </p:cNvSpPr>
          <p:nvPr>
            <p:ph type="body" sz="quarter" idx="13"/>
          </p:nvPr>
        </p:nvSpPr>
        <p:spPr/>
        <p:txBody>
          <a:bodyPr/>
          <a:lstStyle/>
          <a:p>
            <a:endParaRPr lang="en-GB"/>
          </a:p>
        </p:txBody>
      </p:sp>
      <p:pic>
        <p:nvPicPr>
          <p:cNvPr id="14339" name="Picture 3" descr="C:\Users\shacklod.HISCOX\AppData\Local\Microsoft\Windows\Temporary Internet Files\Content.Outlook\2ZD5YOF8\foto 2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7096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4421772"/>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4" name="Slide Number Placeholder 3"/>
          <p:cNvSpPr>
            <a:spLocks noGrp="1"/>
          </p:cNvSpPr>
          <p:nvPr>
            <p:ph type="sldNum" sz="quarter" idx="12"/>
          </p:nvPr>
        </p:nvSpPr>
        <p:spPr/>
        <p:txBody>
          <a:bodyPr/>
          <a:lstStyle/>
          <a:p>
            <a:fld id="{A226B5C7-863F-4784-8CDC-18C0AF13FBD7}" type="slidenum">
              <a:rPr lang="en-GB" smtClean="0"/>
              <a:t>17</a:t>
            </a:fld>
            <a:endParaRPr lang="en-GB"/>
          </a:p>
        </p:txBody>
      </p:sp>
      <p:sp>
        <p:nvSpPr>
          <p:cNvPr id="5" name="Text Placeholder 4"/>
          <p:cNvSpPr>
            <a:spLocks noGrp="1"/>
          </p:cNvSpPr>
          <p:nvPr>
            <p:ph type="body" sz="quarter" idx="13"/>
          </p:nvPr>
        </p:nvSpPr>
        <p:spPr/>
        <p:txBody>
          <a:bodyPr/>
          <a:lstStyle/>
          <a:p>
            <a:endParaRPr lang="en-GB"/>
          </a:p>
        </p:txBody>
      </p:sp>
      <p:sp>
        <p:nvSpPr>
          <p:cNvPr id="7" name="Content Placeholder 6"/>
          <p:cNvSpPr>
            <a:spLocks noGrp="1"/>
          </p:cNvSpPr>
          <p:nvPr>
            <p:ph idx="1"/>
          </p:nvPr>
        </p:nvSpPr>
        <p:spPr/>
        <p:txBody>
          <a:bodyPr/>
          <a:lstStyle/>
          <a:p>
            <a:endParaRPr lang="en-GB" dirty="0"/>
          </a:p>
        </p:txBody>
      </p:sp>
      <p:pic>
        <p:nvPicPr>
          <p:cNvPr id="23556" name="Picture 4" descr="\\Hiscox.com\Profiles\Citrix\Redirect4\shacklod\Desktop\dongefe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897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3557" name="Picture 5" descr="\\Hiscox.com\Profiles\Citrix\Redirect4\shacklod\Desktop\dongfeng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5030" y="0"/>
            <a:ext cx="457897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701191"/>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Slide Number Placeholder 3"/>
          <p:cNvSpPr>
            <a:spLocks noGrp="1"/>
          </p:cNvSpPr>
          <p:nvPr>
            <p:ph type="sldNum" sz="quarter" idx="12"/>
          </p:nvPr>
        </p:nvSpPr>
        <p:spPr/>
        <p:txBody>
          <a:bodyPr/>
          <a:lstStyle/>
          <a:p>
            <a:fld id="{A226B5C7-863F-4784-8CDC-18C0AF13FBD7}" type="slidenum">
              <a:rPr lang="en-GB" smtClean="0"/>
              <a:t>18</a:t>
            </a:fld>
            <a:endParaRPr lang="en-GB"/>
          </a:p>
        </p:txBody>
      </p:sp>
      <p:sp>
        <p:nvSpPr>
          <p:cNvPr id="5" name="Text Placeholder 4"/>
          <p:cNvSpPr>
            <a:spLocks noGrp="1"/>
          </p:cNvSpPr>
          <p:nvPr>
            <p:ph type="body" sz="quarter" idx="13"/>
          </p:nvPr>
        </p:nvSpPr>
        <p:spPr/>
        <p:txBody>
          <a:bodyPr/>
          <a:lstStyle/>
          <a:p>
            <a:endParaRPr lang="en-GB"/>
          </a:p>
        </p:txBody>
      </p:sp>
      <p:sp>
        <p:nvSpPr>
          <p:cNvPr id="6" name="Content Placeholder 5"/>
          <p:cNvSpPr>
            <a:spLocks noGrp="1"/>
          </p:cNvSpPr>
          <p:nvPr>
            <p:ph idx="1"/>
          </p:nvPr>
        </p:nvSpPr>
        <p:spPr/>
        <p:txBody>
          <a:bodyPr/>
          <a:lstStyle/>
          <a:p>
            <a:endParaRPr lang="en-GB" dirty="0"/>
          </a:p>
        </p:txBody>
      </p:sp>
      <p:pic>
        <p:nvPicPr>
          <p:cNvPr id="24580" name="Picture 4" descr="\\Hiscox.com\Profiles\Citrix\Redirect4\shacklod\Desktop\dongfeng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430292"/>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sp>
        <p:nvSpPr>
          <p:cNvPr id="4" name="Slide Number Placeholder 3"/>
          <p:cNvSpPr>
            <a:spLocks noGrp="1"/>
          </p:cNvSpPr>
          <p:nvPr>
            <p:ph type="sldNum" sz="quarter" idx="12"/>
          </p:nvPr>
        </p:nvSpPr>
        <p:spPr/>
        <p:txBody>
          <a:bodyPr/>
          <a:lstStyle/>
          <a:p>
            <a:fld id="{A226B5C7-863F-4784-8CDC-18C0AF13FBD7}" type="slidenum">
              <a:rPr lang="en-GB" smtClean="0"/>
              <a:t>19</a:t>
            </a:fld>
            <a:endParaRPr lang="en-GB"/>
          </a:p>
        </p:txBody>
      </p:sp>
      <p:sp>
        <p:nvSpPr>
          <p:cNvPr id="5" name="Text Placeholder 4"/>
          <p:cNvSpPr>
            <a:spLocks noGrp="1"/>
          </p:cNvSpPr>
          <p:nvPr>
            <p:ph type="body" sz="quarter" idx="13"/>
          </p:nvPr>
        </p:nvSpPr>
        <p:spPr/>
        <p:txBody>
          <a:bodyPr/>
          <a:lstStyle/>
          <a:p>
            <a:endParaRPr lang="en-GB"/>
          </a:p>
        </p:txBody>
      </p:sp>
      <p:pic>
        <p:nvPicPr>
          <p:cNvPr id="25602" name="Picture 2" descr="C:\Users\shacklod.HISCOX\AppData\Local\Microsoft\Windows\Temporary Internet Files\Content.Outlook\2ZD5YOF8\10610627_10152537579633598_2205046270643121612_n.jpg"/>
          <p:cNvPicPr>
            <a:picLocks noChangeAspect="1" noChangeArrowheads="1"/>
          </p:cNvPicPr>
          <p:nvPr/>
        </p:nvPicPr>
        <p:blipFill rotWithShape="1">
          <a:blip r:embed="rId2">
            <a:extLst>
              <a:ext uri="{28A0092B-C50C-407E-A947-70E740481C1C}">
                <a14:useLocalDpi xmlns:a14="http://schemas.microsoft.com/office/drawing/2010/main" val="0"/>
              </a:ext>
            </a:extLst>
          </a:blip>
          <a:srcRect r="-3061" b="4869"/>
          <a:stretch/>
        </p:blipFill>
        <p:spPr bwMode="auto">
          <a:xfrm>
            <a:off x="-97265" y="0"/>
            <a:ext cx="955559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411822"/>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600200"/>
            <a:ext cx="8229600" cy="4918269"/>
          </a:xfrm>
          <a:prstGeom prst="rect">
            <a:avLst/>
          </a:prstGeom>
        </p:spPr>
        <p:txBody>
          <a:bodyPr wrap="square">
            <a:spAutoFit/>
          </a:bodyPr>
          <a:lstStyle/>
          <a:p>
            <a:r>
              <a:rPr lang="en-GB" sz="1600" dirty="0" smtClean="0"/>
              <a:t>The Underwriting Agency was purchased by </a:t>
            </a:r>
            <a:r>
              <a:rPr lang="en-GB" sz="1600" dirty="0" smtClean="0"/>
              <a:t>Nexus Group in December 2020</a:t>
            </a:r>
            <a:r>
              <a:rPr lang="en-GB" sz="1600" dirty="0" smtClean="0"/>
              <a:t> </a:t>
            </a:r>
            <a:r>
              <a:rPr lang="en-GB" sz="1600" dirty="0" smtClean="0"/>
              <a:t>and </a:t>
            </a:r>
            <a:r>
              <a:rPr lang="en-GB" sz="1600" dirty="0" smtClean="0"/>
              <a:t>became part of their Millstream brand from 1</a:t>
            </a:r>
            <a:r>
              <a:rPr lang="en-GB" sz="1600" baseline="30000" dirty="0" smtClean="0"/>
              <a:t>st</a:t>
            </a:r>
            <a:r>
              <a:rPr lang="en-GB" sz="1600" dirty="0" smtClean="0"/>
              <a:t> January 2021</a:t>
            </a:r>
            <a:endParaRPr lang="en-GB" sz="1600" dirty="0" smtClean="0"/>
          </a:p>
          <a:p>
            <a:endParaRPr lang="en-GB" sz="1600" dirty="0"/>
          </a:p>
          <a:p>
            <a:r>
              <a:rPr lang="en-GB" sz="1600" dirty="0" smtClean="0"/>
              <a:t>Our product range includes Yachtsure24 (Superyachts), </a:t>
            </a:r>
            <a:r>
              <a:rPr lang="en-GB" sz="1600" dirty="0" err="1" smtClean="0"/>
              <a:t>Yachtsure</a:t>
            </a:r>
            <a:r>
              <a:rPr lang="en-GB" sz="1600" dirty="0" smtClean="0"/>
              <a:t>, Racecover and Marine </a:t>
            </a:r>
            <a:r>
              <a:rPr lang="en-GB" sz="1600" dirty="0" smtClean="0"/>
              <a:t>Trades with the </a:t>
            </a:r>
            <a:r>
              <a:rPr lang="en-GB" sz="1600" dirty="0" err="1" smtClean="0"/>
              <a:t>Raceocover</a:t>
            </a:r>
            <a:r>
              <a:rPr lang="en-GB" sz="1600" dirty="0" smtClean="0"/>
              <a:t> product most related to this talk. </a:t>
            </a:r>
            <a:endParaRPr lang="en-GB" sz="1600" dirty="0" smtClean="0"/>
          </a:p>
          <a:p>
            <a:endParaRPr lang="en-GB" sz="1600" dirty="0" smtClean="0"/>
          </a:p>
          <a:p>
            <a:r>
              <a:rPr lang="en-GB" sz="1600" dirty="0" smtClean="0"/>
              <a:t>At </a:t>
            </a:r>
            <a:r>
              <a:rPr lang="en-GB" sz="1600" dirty="0"/>
              <a:t>the centre of our business are our underwriters; each with a proven track record and significant expertise in their respective fields.  The MGA platform, which provides capacity, claims, regulatory, compliance and operational support allows them to concentrate on what they do best; getting out into the markets and building a profitable book of business</a:t>
            </a:r>
            <a:r>
              <a:rPr lang="en-GB" sz="1600" dirty="0" smtClean="0"/>
              <a:t>.</a:t>
            </a:r>
          </a:p>
          <a:p>
            <a:endParaRPr lang="en-GB" sz="1600" dirty="0" smtClean="0"/>
          </a:p>
          <a:p>
            <a:r>
              <a:rPr lang="en-GB" sz="1600" dirty="0" smtClean="0"/>
              <a:t>Under our Racecover facility we </a:t>
            </a:r>
            <a:r>
              <a:rPr lang="en-GB" sz="1600" dirty="0"/>
              <a:t>insure both inshore and offshore racing yachts and aim at the difficult to place higher risk racing yachts that are participating in specific campaigns, regattas, transatlantic or global events. This is a tailored facility for racing yachts with no minimum value requirements.</a:t>
            </a:r>
          </a:p>
          <a:p>
            <a:endParaRPr lang="en-GB" sz="1600" dirty="0"/>
          </a:p>
          <a:p>
            <a:r>
              <a:rPr lang="en-GB" sz="1600" dirty="0"/>
              <a:t>We provide coverage for the physical damage, liability and war with extensions for loss of mast, spars and rigging, two handed or single handed sailing</a:t>
            </a:r>
            <a:r>
              <a:rPr lang="en-GB" sz="1600" dirty="0" smtClean="0"/>
              <a:t>.</a:t>
            </a:r>
            <a:endParaRPr lang="en-GB" dirty="0"/>
          </a:p>
        </p:txBody>
      </p:sp>
      <p:sp>
        <p:nvSpPr>
          <p:cNvPr id="6" name="Text Box 1"/>
          <p:cNvSpPr txBox="1">
            <a:spLocks noChangeArrowheads="1"/>
          </p:cNvSpPr>
          <p:nvPr/>
        </p:nvSpPr>
        <p:spPr bwMode="auto">
          <a:xfrm>
            <a:off x="323850" y="987425"/>
            <a:ext cx="6992938" cy="801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1pPr>
            <a:lvl2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2pPr>
            <a:lvl3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3pPr>
            <a:lvl4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4pPr>
            <a:lvl5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9pPr>
          </a:lstStyle>
          <a:p>
            <a:pPr eaLnBrk="1" hangingPunct="1">
              <a:lnSpc>
                <a:spcPct val="85000"/>
              </a:lnSpc>
              <a:defRPr/>
            </a:pPr>
            <a:r>
              <a:rPr lang="en-US" altLang="en-US" sz="2400" dirty="0" smtClean="0">
                <a:solidFill>
                  <a:srgbClr val="19753C"/>
                </a:solidFill>
                <a:latin typeface="+mj-lt"/>
              </a:rPr>
              <a:t>ABOUT </a:t>
            </a:r>
            <a:r>
              <a:rPr lang="en-US" altLang="en-US" sz="2400" dirty="0" smtClean="0">
                <a:solidFill>
                  <a:srgbClr val="19753C"/>
                </a:solidFill>
                <a:latin typeface="+mj-lt"/>
              </a:rPr>
              <a:t>MILLSTREAM</a:t>
            </a:r>
            <a:endParaRPr lang="en-US" altLang="en-US" sz="2400" dirty="0" smtClean="0">
              <a:solidFill>
                <a:srgbClr val="19753C"/>
              </a:solidFill>
              <a:latin typeface="+mj-lt"/>
            </a:endParaRPr>
          </a:p>
        </p:txBody>
      </p:sp>
      <p:cxnSp>
        <p:nvCxnSpPr>
          <p:cNvPr id="7" name="Straight Connector 6"/>
          <p:cNvCxnSpPr>
            <a:stCxn id="6" idx="1"/>
          </p:cNvCxnSpPr>
          <p:nvPr/>
        </p:nvCxnSpPr>
        <p:spPr>
          <a:xfrm>
            <a:off x="323850" y="1388269"/>
            <a:ext cx="849662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80311" y="0"/>
            <a:ext cx="2463689" cy="1369747"/>
          </a:xfrm>
          <a:prstGeom prst="rect">
            <a:avLst/>
          </a:prstGeom>
        </p:spPr>
      </p:pic>
    </p:spTree>
    <p:extLst>
      <p:ext uri="{BB962C8B-B14F-4D97-AF65-F5344CB8AC3E}">
        <p14:creationId xmlns:p14="http://schemas.microsoft.com/office/powerpoint/2010/main" val="37319910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p:txBody>
          <a:bodyPr/>
          <a:lstStyle/>
          <a:p>
            <a:fld id="{A226B5C7-863F-4784-8CDC-18C0AF13FBD7}" type="slidenum">
              <a:rPr lang="en-GB" smtClean="0"/>
              <a:t>20</a:t>
            </a:fld>
            <a:endParaRPr lang="en-GB"/>
          </a:p>
        </p:txBody>
      </p:sp>
      <p:sp>
        <p:nvSpPr>
          <p:cNvPr id="5" name="Text Placeholder 4"/>
          <p:cNvSpPr>
            <a:spLocks noGrp="1"/>
          </p:cNvSpPr>
          <p:nvPr>
            <p:ph type="body" sz="quarter" idx="13"/>
          </p:nvPr>
        </p:nvSpPr>
        <p:spPr/>
        <p:txBody>
          <a:bodyPr/>
          <a:lstStyle/>
          <a:p>
            <a:endParaRPr lang="en-GB"/>
          </a:p>
        </p:txBody>
      </p:sp>
      <p:pic>
        <p:nvPicPr>
          <p:cNvPr id="27650" name="Picture 2" descr="C:\Users\shacklod.HISCOX\AppData\Local\Microsoft\Windows\Temporary Internet Files\Content.Outlook\2ZD5YOF8\0001.jpg"/>
          <p:cNvPicPr>
            <a:picLocks noChangeAspect="1" noChangeArrowheads="1"/>
          </p:cNvPicPr>
          <p:nvPr/>
        </p:nvPicPr>
        <p:blipFill rotWithShape="1">
          <a:blip r:embed="rId2">
            <a:extLst>
              <a:ext uri="{28A0092B-C50C-407E-A947-70E740481C1C}">
                <a14:useLocalDpi xmlns:a14="http://schemas.microsoft.com/office/drawing/2010/main" val="0"/>
              </a:ext>
            </a:extLst>
          </a:blip>
          <a:srcRect b="4020"/>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981541"/>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sp>
        <p:nvSpPr>
          <p:cNvPr id="4" name="Slide Number Placeholder 3"/>
          <p:cNvSpPr>
            <a:spLocks noGrp="1"/>
          </p:cNvSpPr>
          <p:nvPr>
            <p:ph type="sldNum" sz="quarter" idx="12"/>
          </p:nvPr>
        </p:nvSpPr>
        <p:spPr/>
        <p:txBody>
          <a:bodyPr/>
          <a:lstStyle/>
          <a:p>
            <a:fld id="{A226B5C7-863F-4784-8CDC-18C0AF13FBD7}" type="slidenum">
              <a:rPr lang="en-GB" smtClean="0"/>
              <a:t>21</a:t>
            </a:fld>
            <a:endParaRPr lang="en-GB"/>
          </a:p>
        </p:txBody>
      </p:sp>
      <p:sp>
        <p:nvSpPr>
          <p:cNvPr id="5" name="Text Placeholder 4"/>
          <p:cNvSpPr>
            <a:spLocks noGrp="1"/>
          </p:cNvSpPr>
          <p:nvPr>
            <p:ph type="body" sz="quarter" idx="13"/>
          </p:nvPr>
        </p:nvSpPr>
        <p:spPr/>
        <p:txBody>
          <a:bodyPr/>
          <a:lstStyle/>
          <a:p>
            <a:endParaRPr lang="en-GB"/>
          </a:p>
        </p:txBody>
      </p:sp>
      <p:pic>
        <p:nvPicPr>
          <p:cNvPr id="28674" name="Picture 2" descr="C:\Users\shacklod.HISCOX\AppData\Local\Microsoft\Windows\Temporary Internet Files\Content.Outlook\2ZD5YOF8\0003.jpg"/>
          <p:cNvPicPr>
            <a:picLocks noChangeAspect="1" noChangeArrowheads="1"/>
          </p:cNvPicPr>
          <p:nvPr/>
        </p:nvPicPr>
        <p:blipFill rotWithShape="1">
          <a:blip r:embed="rId2">
            <a:extLst>
              <a:ext uri="{28A0092B-C50C-407E-A947-70E740481C1C}">
                <a14:useLocalDpi xmlns:a14="http://schemas.microsoft.com/office/drawing/2010/main" val="0"/>
              </a:ext>
            </a:extLst>
          </a:blip>
          <a:srcRect b="4020"/>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090837"/>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sp>
        <p:nvSpPr>
          <p:cNvPr id="4" name="Slide Number Placeholder 3"/>
          <p:cNvSpPr>
            <a:spLocks noGrp="1"/>
          </p:cNvSpPr>
          <p:nvPr>
            <p:ph type="sldNum" sz="quarter" idx="12"/>
          </p:nvPr>
        </p:nvSpPr>
        <p:spPr/>
        <p:txBody>
          <a:bodyPr/>
          <a:lstStyle/>
          <a:p>
            <a:fld id="{A226B5C7-863F-4784-8CDC-18C0AF13FBD7}" type="slidenum">
              <a:rPr lang="en-GB" smtClean="0"/>
              <a:t>22</a:t>
            </a:fld>
            <a:endParaRPr lang="en-GB"/>
          </a:p>
        </p:txBody>
      </p:sp>
      <p:sp>
        <p:nvSpPr>
          <p:cNvPr id="5" name="Text Placeholder 4"/>
          <p:cNvSpPr>
            <a:spLocks noGrp="1"/>
          </p:cNvSpPr>
          <p:nvPr>
            <p:ph type="body" sz="quarter" idx="13"/>
          </p:nvPr>
        </p:nvSpPr>
        <p:spPr/>
        <p:txBody>
          <a:bodyPr/>
          <a:lstStyle/>
          <a:p>
            <a:endParaRPr lang="en-GB"/>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91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8849064"/>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p:txBody>
          <a:bodyPr/>
          <a:lstStyle/>
          <a:p>
            <a:fld id="{A226B5C7-863F-4784-8CDC-18C0AF13FBD7}" type="slidenum">
              <a:rPr lang="en-GB" smtClean="0"/>
              <a:t>23</a:t>
            </a:fld>
            <a:endParaRPr lang="en-GB"/>
          </a:p>
        </p:txBody>
      </p:sp>
      <p:sp>
        <p:nvSpPr>
          <p:cNvPr id="5" name="Text Placeholder 4"/>
          <p:cNvSpPr>
            <a:spLocks noGrp="1"/>
          </p:cNvSpPr>
          <p:nvPr>
            <p:ph type="body" sz="quarter" idx="13"/>
          </p:nvPr>
        </p:nvSpPr>
        <p:spPr/>
        <p:txBody>
          <a:bodyPr/>
          <a:lstStyle/>
          <a:p>
            <a:endParaRPr lang="en-GB"/>
          </a:p>
        </p:txBody>
      </p:sp>
      <p:pic>
        <p:nvPicPr>
          <p:cNvPr id="29698" name="Picture 2" descr="C:\Users\shacklod.HISCOX\AppData\Local\Microsoft\Windows\Temporary Internet Files\Content.Outlook\2ZD5YOF8\W14FA_MastWalk_L_002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510251"/>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p:txBody>
          <a:bodyPr/>
          <a:lstStyle/>
          <a:p>
            <a:fld id="{A226B5C7-863F-4784-8CDC-18C0AF13FBD7}" type="slidenum">
              <a:rPr lang="en-GB" smtClean="0"/>
              <a:t>24</a:t>
            </a:fld>
            <a:endParaRPr lang="en-GB"/>
          </a:p>
        </p:txBody>
      </p:sp>
      <p:sp>
        <p:nvSpPr>
          <p:cNvPr id="5" name="Text Placeholder 4"/>
          <p:cNvSpPr>
            <a:spLocks noGrp="1"/>
          </p:cNvSpPr>
          <p:nvPr>
            <p:ph type="body" sz="quarter" idx="13"/>
          </p:nvPr>
        </p:nvSpPr>
        <p:spPr/>
        <p:txBody>
          <a:bodyPr/>
          <a:lstStyle/>
          <a:p>
            <a:endParaRPr lang="en-GB"/>
          </a:p>
        </p:txBody>
      </p:sp>
      <p:pic>
        <p:nvPicPr>
          <p:cNvPr id="30722" name="Picture 2" descr="C:\Users\shacklod.HISCOX\AppData\Local\Microsoft\Windows\Temporary Internet Files\Content.Outlook\2ZD5YOF8\W14FA_MastWalk_L_029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2667960"/>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p:txBody>
          <a:bodyPr/>
          <a:lstStyle/>
          <a:p>
            <a:fld id="{A226B5C7-863F-4784-8CDC-18C0AF13FBD7}" type="slidenum">
              <a:rPr lang="en-GB" smtClean="0"/>
              <a:t>25</a:t>
            </a:fld>
            <a:endParaRPr lang="en-GB"/>
          </a:p>
        </p:txBody>
      </p:sp>
      <p:sp>
        <p:nvSpPr>
          <p:cNvPr id="5" name="Text Placeholder 4"/>
          <p:cNvSpPr>
            <a:spLocks noGrp="1"/>
          </p:cNvSpPr>
          <p:nvPr>
            <p:ph type="body" sz="quarter" idx="13"/>
          </p:nvPr>
        </p:nvSpPr>
        <p:spPr/>
        <p:txBody>
          <a:bodyPr/>
          <a:lstStyle/>
          <a:p>
            <a:endParaRPr lang="en-GB"/>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0385667"/>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sp>
        <p:nvSpPr>
          <p:cNvPr id="4" name="Slide Number Placeholder 3"/>
          <p:cNvSpPr>
            <a:spLocks noGrp="1"/>
          </p:cNvSpPr>
          <p:nvPr>
            <p:ph type="sldNum" sz="quarter" idx="12"/>
          </p:nvPr>
        </p:nvSpPr>
        <p:spPr/>
        <p:txBody>
          <a:bodyPr/>
          <a:lstStyle/>
          <a:p>
            <a:fld id="{A226B5C7-863F-4784-8CDC-18C0AF13FBD7}" type="slidenum">
              <a:rPr lang="en-GB" smtClean="0"/>
              <a:t>26</a:t>
            </a:fld>
            <a:endParaRPr lang="en-GB"/>
          </a:p>
        </p:txBody>
      </p:sp>
      <p:sp>
        <p:nvSpPr>
          <p:cNvPr id="5" name="Text Placeholder 4"/>
          <p:cNvSpPr>
            <a:spLocks noGrp="1"/>
          </p:cNvSpPr>
          <p:nvPr>
            <p:ph type="body" sz="quarter" idx="13"/>
          </p:nvPr>
        </p:nvSpPr>
        <p:spPr/>
        <p:txBody>
          <a:bodyPr/>
          <a:lstStyle/>
          <a:p>
            <a:endParaRPr lang="en-GB"/>
          </a:p>
        </p:txBody>
      </p:sp>
      <p:pic>
        <p:nvPicPr>
          <p:cNvPr id="327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3754227"/>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p:txBody>
          <a:bodyPr/>
          <a:lstStyle/>
          <a:p>
            <a:fld id="{A226B5C7-863F-4784-8CDC-18C0AF13FBD7}" type="slidenum">
              <a:rPr lang="en-GB" smtClean="0"/>
              <a:t>27</a:t>
            </a:fld>
            <a:endParaRPr lang="en-GB"/>
          </a:p>
        </p:txBody>
      </p:sp>
      <p:sp>
        <p:nvSpPr>
          <p:cNvPr id="5" name="Text Placeholder 4"/>
          <p:cNvSpPr>
            <a:spLocks noGrp="1"/>
          </p:cNvSpPr>
          <p:nvPr>
            <p:ph type="body" sz="quarter" idx="13"/>
          </p:nvPr>
        </p:nvSpPr>
        <p:spPr/>
        <p:txBody>
          <a:bodyPr/>
          <a:lstStyle/>
          <a:p>
            <a:endParaRPr lang="en-GB"/>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1238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6389656"/>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
          <p:cNvSpPr txBox="1">
            <a:spLocks noChangeArrowheads="1"/>
          </p:cNvSpPr>
          <p:nvPr/>
        </p:nvSpPr>
        <p:spPr bwMode="auto">
          <a:xfrm>
            <a:off x="323850" y="987425"/>
            <a:ext cx="6992938" cy="801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1pPr>
            <a:lvl2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2pPr>
            <a:lvl3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3pPr>
            <a:lvl4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4pPr>
            <a:lvl5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9pPr>
          </a:lstStyle>
          <a:p>
            <a:pPr eaLnBrk="1" hangingPunct="1">
              <a:lnSpc>
                <a:spcPct val="85000"/>
              </a:lnSpc>
              <a:defRPr/>
            </a:pPr>
            <a:r>
              <a:rPr lang="en-US" altLang="en-US" sz="2400" dirty="0" smtClean="0">
                <a:solidFill>
                  <a:srgbClr val="19753C"/>
                </a:solidFill>
                <a:latin typeface="+mj-lt"/>
              </a:rPr>
              <a:t>THE CURRENT SITUATION</a:t>
            </a:r>
          </a:p>
        </p:txBody>
      </p:sp>
      <p:cxnSp>
        <p:nvCxnSpPr>
          <p:cNvPr id="4" name="Straight Connector 3"/>
          <p:cNvCxnSpPr>
            <a:stCxn id="3" idx="1"/>
          </p:cNvCxnSpPr>
          <p:nvPr/>
        </p:nvCxnSpPr>
        <p:spPr>
          <a:xfrm>
            <a:off x="323850" y="1388269"/>
            <a:ext cx="849662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23850" y="1593048"/>
            <a:ext cx="8496622" cy="5139869"/>
          </a:xfrm>
          <a:prstGeom prst="rect">
            <a:avLst/>
          </a:prstGeom>
          <a:noFill/>
        </p:spPr>
        <p:txBody>
          <a:bodyPr wrap="square" rtlCol="0">
            <a:spAutoFit/>
          </a:bodyPr>
          <a:lstStyle/>
          <a:p>
            <a:pPr marL="457200" lvl="4" indent="-457200">
              <a:buFont typeface="Arial" panose="020B0604020202020204" pitchFamily="34" charset="0"/>
              <a:buChar char="•"/>
            </a:pPr>
            <a:r>
              <a:rPr lang="en-GB" sz="2000" dirty="0" smtClean="0"/>
              <a:t>Several classification societies provide a certification process, this involves re-checking the FEA data but does not include a detailed physical inspection of the structure. This is often mistaken for full classification.</a:t>
            </a:r>
          </a:p>
          <a:p>
            <a:pPr marL="457200" lvl="4" indent="-457200">
              <a:buFont typeface="Arial" panose="020B0604020202020204" pitchFamily="34" charset="0"/>
              <a:buChar char="•"/>
            </a:pPr>
            <a:endParaRPr lang="en-GB" sz="2000" dirty="0"/>
          </a:p>
          <a:p>
            <a:pPr marL="457200" lvl="4" indent="-457200">
              <a:buFont typeface="Arial" panose="020B0604020202020204" pitchFamily="34" charset="0"/>
              <a:buChar char="•"/>
            </a:pPr>
            <a:r>
              <a:rPr lang="en-GB" sz="2000" dirty="0" smtClean="0"/>
              <a:t>RCD (recreational craft directive) is a safety standard for production boats under 24m which does not include the mast.</a:t>
            </a:r>
          </a:p>
          <a:p>
            <a:pPr marL="457200" lvl="4" indent="-457200">
              <a:buFont typeface="Arial" panose="020B0604020202020204" pitchFamily="34" charset="0"/>
              <a:buChar char="•"/>
            </a:pPr>
            <a:endParaRPr lang="en-GB" sz="2000" dirty="0"/>
          </a:p>
          <a:p>
            <a:pPr marL="457200" lvl="4" indent="-457200">
              <a:buFont typeface="Arial" panose="020B0604020202020204" pitchFamily="34" charset="0"/>
              <a:buChar char="•"/>
            </a:pPr>
            <a:r>
              <a:rPr lang="en-GB" sz="2000" dirty="0" smtClean="0"/>
              <a:t>No NDT survey standard or industry agreement on acceptable defect size.</a:t>
            </a:r>
          </a:p>
          <a:p>
            <a:pPr marL="457200" lvl="4" indent="-457200">
              <a:buFont typeface="Arial" panose="020B0604020202020204" pitchFamily="34" charset="0"/>
              <a:buChar char="•"/>
            </a:pPr>
            <a:endParaRPr lang="en-GB" sz="2000" dirty="0"/>
          </a:p>
          <a:p>
            <a:pPr marL="457200" lvl="4" indent="-457200">
              <a:buFont typeface="Arial" panose="020B0604020202020204" pitchFamily="34" charset="0"/>
              <a:buChar char="•"/>
            </a:pPr>
            <a:r>
              <a:rPr lang="en-GB" sz="2000" dirty="0" smtClean="0"/>
              <a:t>Yachting industry is </a:t>
            </a:r>
            <a:r>
              <a:rPr lang="en-GB" sz="2000" b="1" i="1" dirty="0" smtClean="0"/>
              <a:t>starting to embrace </a:t>
            </a:r>
            <a:r>
              <a:rPr lang="en-GB" sz="2000" dirty="0" smtClean="0"/>
              <a:t>embracing the benefits of NDT in the manufacture of carbon / composite structures.</a:t>
            </a:r>
          </a:p>
          <a:p>
            <a:pPr marL="457200" lvl="4" indent="-457200">
              <a:buFont typeface="Arial" panose="020B0604020202020204" pitchFamily="34" charset="0"/>
              <a:buChar char="•"/>
            </a:pPr>
            <a:endParaRPr lang="en-GB" sz="2000" dirty="0"/>
          </a:p>
          <a:p>
            <a:pPr marL="457200" lvl="4" indent="-457200">
              <a:buFont typeface="Arial" panose="020B0604020202020204" pitchFamily="34" charset="0"/>
              <a:buChar char="•"/>
            </a:pPr>
            <a:r>
              <a:rPr lang="en-GB" sz="2000" dirty="0" smtClean="0"/>
              <a:t>IMOCA (Open 60) now require an NDT inspection for all new masts but with no standards in terms of scope, quality, breadth, operator qualifications or equipment calibration.</a:t>
            </a:r>
          </a:p>
          <a:p>
            <a:pPr marL="457200" lvl="4" indent="-457200">
              <a:buFont typeface="Arial" panose="020B0604020202020204" pitchFamily="34" charset="0"/>
              <a:buChar char="•"/>
            </a:pPr>
            <a:endParaRPr lang="en-GB" sz="2800" dirty="0" smtClean="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80311" y="0"/>
            <a:ext cx="2463689" cy="1369747"/>
          </a:xfrm>
          <a:prstGeom prst="rect">
            <a:avLst/>
          </a:prstGeom>
        </p:spPr>
      </p:pic>
    </p:spTree>
    <p:extLst>
      <p:ext uri="{BB962C8B-B14F-4D97-AF65-F5344CB8AC3E}">
        <p14:creationId xmlns:p14="http://schemas.microsoft.com/office/powerpoint/2010/main" val="37052535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
          <p:cNvSpPr txBox="1">
            <a:spLocks noChangeArrowheads="1"/>
          </p:cNvSpPr>
          <p:nvPr/>
        </p:nvSpPr>
        <p:spPr bwMode="auto">
          <a:xfrm>
            <a:off x="323850" y="987425"/>
            <a:ext cx="6992938" cy="801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1pPr>
            <a:lvl2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2pPr>
            <a:lvl3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3pPr>
            <a:lvl4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4pPr>
            <a:lvl5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9pPr>
          </a:lstStyle>
          <a:p>
            <a:pPr eaLnBrk="1" hangingPunct="1">
              <a:lnSpc>
                <a:spcPct val="85000"/>
              </a:lnSpc>
              <a:defRPr/>
            </a:pPr>
            <a:r>
              <a:rPr lang="en-US" altLang="en-US" sz="2400" dirty="0" smtClean="0">
                <a:solidFill>
                  <a:srgbClr val="19753C"/>
                </a:solidFill>
                <a:latin typeface="+mj-lt"/>
              </a:rPr>
              <a:t>THE CURRENT SITUATION</a:t>
            </a:r>
          </a:p>
        </p:txBody>
      </p:sp>
      <p:cxnSp>
        <p:nvCxnSpPr>
          <p:cNvPr id="4" name="Straight Connector 3"/>
          <p:cNvCxnSpPr>
            <a:stCxn id="3" idx="1"/>
          </p:cNvCxnSpPr>
          <p:nvPr/>
        </p:nvCxnSpPr>
        <p:spPr>
          <a:xfrm>
            <a:off x="323850" y="1388269"/>
            <a:ext cx="849662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23850" y="1593048"/>
            <a:ext cx="8496622" cy="3477875"/>
          </a:xfrm>
          <a:prstGeom prst="rect">
            <a:avLst/>
          </a:prstGeom>
          <a:noFill/>
        </p:spPr>
        <p:txBody>
          <a:bodyPr wrap="square" rtlCol="0">
            <a:spAutoFit/>
          </a:bodyPr>
          <a:lstStyle/>
          <a:p>
            <a:pPr marL="457200" lvl="4" indent="-457200">
              <a:buFont typeface="Arial" panose="020B0604020202020204" pitchFamily="34" charset="0"/>
              <a:buChar char="•"/>
            </a:pPr>
            <a:r>
              <a:rPr lang="en-GB" sz="2000" dirty="0" smtClean="0"/>
              <a:t>Yachting has taken a huge leap forwards with foiling and boat speeds on foiling multihulls are reaching impact speeds of 60+ knots.</a:t>
            </a:r>
          </a:p>
          <a:p>
            <a:pPr marL="457200" lvl="4" indent="-457200">
              <a:buFont typeface="Arial" panose="020B0604020202020204" pitchFamily="34" charset="0"/>
              <a:buChar char="•"/>
            </a:pPr>
            <a:endParaRPr lang="en-GB" sz="2000" dirty="0"/>
          </a:p>
          <a:p>
            <a:pPr marL="457200" lvl="4" indent="-457200">
              <a:buFont typeface="Arial" panose="020B0604020202020204" pitchFamily="34" charset="0"/>
              <a:buChar char="•"/>
            </a:pPr>
            <a:r>
              <a:rPr lang="en-GB" sz="2000" dirty="0" smtClean="0"/>
              <a:t>The quest for lighter structures has led to a number of dramatic failures.</a:t>
            </a:r>
          </a:p>
          <a:p>
            <a:pPr marL="457200" lvl="4" indent="-457200">
              <a:buFont typeface="Arial" panose="020B0604020202020204" pitchFamily="34" charset="0"/>
              <a:buChar char="•"/>
            </a:pPr>
            <a:endParaRPr lang="en-GB" sz="2000" dirty="0"/>
          </a:p>
          <a:p>
            <a:pPr marL="457200" lvl="4" indent="-457200">
              <a:buFont typeface="Arial" panose="020B0604020202020204" pitchFamily="34" charset="0"/>
              <a:buChar char="•"/>
            </a:pPr>
            <a:r>
              <a:rPr lang="en-GB" sz="2000" dirty="0" smtClean="0"/>
              <a:t>TPT (thin ply technology) is untested in our view.</a:t>
            </a:r>
          </a:p>
          <a:p>
            <a:pPr marL="457200" lvl="4" indent="-457200">
              <a:buFont typeface="Arial" panose="020B0604020202020204" pitchFamily="34" charset="0"/>
              <a:buChar char="•"/>
            </a:pPr>
            <a:endParaRPr lang="en-GB" sz="2000" dirty="0"/>
          </a:p>
          <a:p>
            <a:pPr marL="457200" lvl="4" indent="-457200">
              <a:buFont typeface="Arial" panose="020B0604020202020204" pitchFamily="34" charset="0"/>
              <a:buChar char="•"/>
            </a:pPr>
            <a:r>
              <a:rPr lang="en-GB" sz="2000" dirty="0" smtClean="0"/>
              <a:t>The cost of new racing yachts is rapidly accelerating and becoming potentially uninsurable without minimum build / classification / survey standards</a:t>
            </a:r>
            <a:r>
              <a:rPr lang="en-GB" sz="2000" dirty="0" smtClean="0"/>
              <a:t>. </a:t>
            </a:r>
            <a:r>
              <a:rPr lang="en-GB" sz="2000" b="1" i="1" dirty="0" smtClean="0"/>
              <a:t>(A new open 60 circa $6,000,0000)</a:t>
            </a:r>
            <a:endParaRPr lang="en-GB" sz="2000" b="1" i="1" dirty="0" smtClean="0"/>
          </a:p>
          <a:p>
            <a:pPr marL="0" lvl="4"/>
            <a:endParaRPr lang="en-GB" sz="20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80311" y="0"/>
            <a:ext cx="2463689" cy="1369747"/>
          </a:xfrm>
          <a:prstGeom prst="rect">
            <a:avLst/>
          </a:prstGeom>
        </p:spPr>
      </p:pic>
    </p:spTree>
    <p:extLst>
      <p:ext uri="{BB962C8B-B14F-4D97-AF65-F5344CB8AC3E}">
        <p14:creationId xmlns:p14="http://schemas.microsoft.com/office/powerpoint/2010/main" val="3876223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7620002" y="266700"/>
            <a:ext cx="1428751" cy="84961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2" descr="C:\Users\michelle clapham\Documents\Composite Inspection\CI 6761 Palma Meteor Boom\New Folder\Picture 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21891"/>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p:cNvSpPr txBox="1">
            <a:spLocks noChangeArrowheads="1"/>
          </p:cNvSpPr>
          <p:nvPr/>
        </p:nvSpPr>
        <p:spPr bwMode="auto">
          <a:xfrm>
            <a:off x="323850" y="987425"/>
            <a:ext cx="6992938" cy="801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1pPr>
            <a:lvl2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2pPr>
            <a:lvl3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3pPr>
            <a:lvl4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4pPr>
            <a:lvl5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9pPr>
          </a:lstStyle>
          <a:p>
            <a:pPr eaLnBrk="1" hangingPunct="1">
              <a:lnSpc>
                <a:spcPct val="85000"/>
              </a:lnSpc>
              <a:defRPr/>
            </a:pPr>
            <a:r>
              <a:rPr lang="en-US" altLang="en-US" sz="2400" dirty="0" smtClean="0">
                <a:solidFill>
                  <a:srgbClr val="19753C"/>
                </a:solidFill>
                <a:latin typeface="+mj-lt"/>
              </a:rPr>
              <a:t>WHAT DO WE WANT FROM AN NDT INSPECTION?</a:t>
            </a:r>
          </a:p>
        </p:txBody>
      </p:sp>
      <p:sp>
        <p:nvSpPr>
          <p:cNvPr id="6" name="TextBox 5"/>
          <p:cNvSpPr txBox="1"/>
          <p:nvPr/>
        </p:nvSpPr>
        <p:spPr>
          <a:xfrm>
            <a:off x="323850" y="1593048"/>
            <a:ext cx="8496622" cy="4616648"/>
          </a:xfrm>
          <a:prstGeom prst="rect">
            <a:avLst/>
          </a:prstGeom>
          <a:noFill/>
        </p:spPr>
        <p:txBody>
          <a:bodyPr wrap="square" rtlCol="0">
            <a:spAutoFit/>
          </a:bodyPr>
          <a:lstStyle/>
          <a:p>
            <a:pPr marL="285750" indent="-285750">
              <a:buFont typeface="Arial" panose="020B0604020202020204" pitchFamily="34" charset="0"/>
              <a:buChar char="•"/>
            </a:pPr>
            <a:r>
              <a:rPr lang="en-GB" sz="2800" dirty="0"/>
              <a:t>Independent review of the </a:t>
            </a:r>
            <a:r>
              <a:rPr lang="en-GB" sz="2800" dirty="0" smtClean="0"/>
              <a:t>structure</a:t>
            </a:r>
          </a:p>
          <a:p>
            <a:pPr marL="285750" indent="-285750">
              <a:buFont typeface="Arial" panose="020B0604020202020204" pitchFamily="34" charset="0"/>
              <a:buChar char="•"/>
            </a:pPr>
            <a:endParaRPr lang="en-GB" sz="2800" dirty="0"/>
          </a:p>
          <a:p>
            <a:pPr marL="285750" indent="-285750">
              <a:buFont typeface="Arial" panose="020B0604020202020204" pitchFamily="34" charset="0"/>
              <a:buChar char="•"/>
            </a:pPr>
            <a:r>
              <a:rPr lang="en-GB" sz="2800" dirty="0"/>
              <a:t>Quality </a:t>
            </a:r>
            <a:r>
              <a:rPr lang="en-GB" sz="2800" dirty="0" smtClean="0"/>
              <a:t>Control</a:t>
            </a:r>
          </a:p>
          <a:p>
            <a:pPr marL="285750" indent="-285750">
              <a:buFont typeface="Arial" panose="020B0604020202020204" pitchFamily="34" charset="0"/>
              <a:buChar char="•"/>
            </a:pPr>
            <a:endParaRPr lang="en-GB" sz="2800" dirty="0"/>
          </a:p>
          <a:p>
            <a:pPr marL="285750" indent="-285750">
              <a:buFont typeface="Arial" panose="020B0604020202020204" pitchFamily="34" charset="0"/>
              <a:buChar char="•"/>
            </a:pPr>
            <a:r>
              <a:rPr lang="en-GB" sz="2800" dirty="0" smtClean="0"/>
              <a:t>Comfort</a:t>
            </a:r>
          </a:p>
          <a:p>
            <a:pPr marL="285750" indent="-285750">
              <a:buFont typeface="Arial" panose="020B0604020202020204" pitchFamily="34" charset="0"/>
              <a:buChar char="•"/>
            </a:pPr>
            <a:endParaRPr lang="en-GB" sz="2800" dirty="0"/>
          </a:p>
          <a:p>
            <a:pPr marL="285750" indent="-285750">
              <a:buFont typeface="Arial" panose="020B0604020202020204" pitchFamily="34" charset="0"/>
              <a:buChar char="•"/>
            </a:pPr>
            <a:r>
              <a:rPr lang="en-GB" sz="2800" dirty="0"/>
              <a:t>Ability to create a Record Log that will track anomalies through the life of the structure</a:t>
            </a:r>
            <a:r>
              <a:rPr lang="en-GB" sz="2800" dirty="0" smtClean="0"/>
              <a:t>.</a:t>
            </a:r>
          </a:p>
          <a:p>
            <a:pPr marL="285750" indent="-285750">
              <a:buFont typeface="Arial" panose="020B0604020202020204" pitchFamily="34" charset="0"/>
              <a:buChar char="•"/>
            </a:pPr>
            <a:r>
              <a:rPr lang="en-GB" sz="2800" b="1" i="1" dirty="0" smtClean="0"/>
              <a:t>Racing yachts are starting to be sold with a service/NDT record/history</a:t>
            </a:r>
            <a:endParaRPr lang="en-GB" sz="2800" b="1" i="1" dirty="0"/>
          </a:p>
          <a:p>
            <a:pPr marL="1450975" lvl="4">
              <a:buFontTx/>
              <a:buChar char="-"/>
            </a:pPr>
            <a:endParaRPr lang="en-GB" sz="1400" dirty="0" smtClean="0"/>
          </a:p>
        </p:txBody>
      </p:sp>
      <p:cxnSp>
        <p:nvCxnSpPr>
          <p:cNvPr id="5" name="Straight Connector 4"/>
          <p:cNvCxnSpPr>
            <a:stCxn id="4" idx="1"/>
          </p:cNvCxnSpPr>
          <p:nvPr/>
        </p:nvCxnSpPr>
        <p:spPr>
          <a:xfrm>
            <a:off x="323850" y="1388269"/>
            <a:ext cx="849662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0311" y="0"/>
            <a:ext cx="2463689" cy="1369747"/>
          </a:xfrm>
          <a:prstGeom prst="rect">
            <a:avLst/>
          </a:prstGeom>
        </p:spPr>
      </p:pic>
    </p:spTree>
    <p:extLst>
      <p:ext uri="{BB962C8B-B14F-4D97-AF65-F5344CB8AC3E}">
        <p14:creationId xmlns:p14="http://schemas.microsoft.com/office/powerpoint/2010/main" val="10320745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323850" y="1388269"/>
            <a:ext cx="849662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Box 1"/>
          <p:cNvSpPr txBox="1">
            <a:spLocks noChangeArrowheads="1"/>
          </p:cNvSpPr>
          <p:nvPr/>
        </p:nvSpPr>
        <p:spPr bwMode="auto">
          <a:xfrm>
            <a:off x="323850" y="987425"/>
            <a:ext cx="6992938" cy="801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1pPr>
            <a:lvl2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2pPr>
            <a:lvl3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3pPr>
            <a:lvl4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4pPr>
            <a:lvl5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9pPr>
          </a:lstStyle>
          <a:p>
            <a:pPr eaLnBrk="1" hangingPunct="1">
              <a:lnSpc>
                <a:spcPct val="85000"/>
              </a:lnSpc>
              <a:defRPr/>
            </a:pPr>
            <a:r>
              <a:rPr lang="en-US" altLang="en-US" sz="2400" dirty="0" smtClean="0">
                <a:solidFill>
                  <a:srgbClr val="19753C"/>
                </a:solidFill>
                <a:latin typeface="+mj-lt"/>
              </a:rPr>
              <a:t>WHY DO WE WANT AN </a:t>
            </a:r>
            <a:r>
              <a:rPr lang="en-US" altLang="en-US" sz="2400" dirty="0" smtClean="0">
                <a:solidFill>
                  <a:srgbClr val="19753C"/>
                </a:solidFill>
                <a:latin typeface="+mj-lt"/>
              </a:rPr>
              <a:t>NDT </a:t>
            </a:r>
            <a:r>
              <a:rPr lang="en-US" altLang="en-US" sz="2400" dirty="0" smtClean="0">
                <a:solidFill>
                  <a:srgbClr val="19753C"/>
                </a:solidFill>
                <a:latin typeface="+mj-lt"/>
              </a:rPr>
              <a:t>SURVEY STANDARD?</a:t>
            </a:r>
          </a:p>
        </p:txBody>
      </p:sp>
      <p:sp>
        <p:nvSpPr>
          <p:cNvPr id="6" name="Content Placeholder 2"/>
          <p:cNvSpPr txBox="1">
            <a:spLocks/>
          </p:cNvSpPr>
          <p:nvPr/>
        </p:nvSpPr>
        <p:spPr>
          <a:xfrm>
            <a:off x="457200" y="1600200"/>
            <a:ext cx="8229600" cy="452596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800" dirty="0" smtClean="0"/>
              <a:t>Classification societies will not take the task on (too small, too costly, not in their interests)</a:t>
            </a:r>
          </a:p>
          <a:p>
            <a:endParaRPr lang="en-GB" sz="2800" dirty="0" smtClean="0"/>
          </a:p>
          <a:p>
            <a:r>
              <a:rPr lang="en-GB" sz="2800" dirty="0" smtClean="0"/>
              <a:t>Too many unqualified surveyors offering cheap and ineffective NDT services</a:t>
            </a:r>
          </a:p>
          <a:p>
            <a:endParaRPr lang="en-GB" sz="2800" dirty="0" smtClean="0"/>
          </a:p>
          <a:p>
            <a:r>
              <a:rPr lang="en-GB" sz="2800" dirty="0" smtClean="0"/>
              <a:t>NDT seen as an unnecessary evil imposed by </a:t>
            </a:r>
            <a:r>
              <a:rPr lang="en-GB" sz="2800" dirty="0" smtClean="0"/>
              <a:t>Insurers </a:t>
            </a:r>
            <a:r>
              <a:rPr lang="en-GB" sz="2800" b="1" i="1" dirty="0" smtClean="0"/>
              <a:t>(this view is starting to soften)</a:t>
            </a:r>
            <a:endParaRPr lang="en-GB" sz="2800" b="1" i="1" dirty="0" smtClean="0"/>
          </a:p>
          <a:p>
            <a:endParaRPr lang="en-GB" sz="2800" b="1" i="1" dirty="0" smtClean="0"/>
          </a:p>
          <a:p>
            <a:r>
              <a:rPr lang="en-GB" sz="2800" dirty="0" smtClean="0"/>
              <a:t>Owners attracted to cheapest price/lowest standard</a:t>
            </a:r>
          </a:p>
          <a:p>
            <a:endParaRPr lang="en-GB" dirty="0" smtClean="0"/>
          </a:p>
          <a:p>
            <a:endParaRPr lang="en-GB"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80311" y="0"/>
            <a:ext cx="2463689" cy="1369747"/>
          </a:xfrm>
          <a:prstGeom prst="rect">
            <a:avLst/>
          </a:prstGeom>
        </p:spPr>
      </p:pic>
    </p:spTree>
    <p:extLst>
      <p:ext uri="{BB962C8B-B14F-4D97-AF65-F5344CB8AC3E}">
        <p14:creationId xmlns:p14="http://schemas.microsoft.com/office/powerpoint/2010/main" val="31042361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323850" y="1388269"/>
            <a:ext cx="849662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Box 1"/>
          <p:cNvSpPr txBox="1">
            <a:spLocks noChangeArrowheads="1"/>
          </p:cNvSpPr>
          <p:nvPr/>
        </p:nvSpPr>
        <p:spPr bwMode="auto">
          <a:xfrm>
            <a:off x="323850" y="987425"/>
            <a:ext cx="6992938" cy="801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1pPr>
            <a:lvl2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2pPr>
            <a:lvl3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3pPr>
            <a:lvl4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4pPr>
            <a:lvl5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9pPr>
          </a:lstStyle>
          <a:p>
            <a:pPr eaLnBrk="1" hangingPunct="1">
              <a:lnSpc>
                <a:spcPct val="85000"/>
              </a:lnSpc>
              <a:defRPr/>
            </a:pPr>
            <a:r>
              <a:rPr lang="en-US" altLang="en-US" sz="2400" dirty="0" smtClean="0">
                <a:solidFill>
                  <a:srgbClr val="19753C"/>
                </a:solidFill>
                <a:latin typeface="+mj-lt"/>
              </a:rPr>
              <a:t>OUR EXPERIENCE</a:t>
            </a:r>
          </a:p>
        </p:txBody>
      </p:sp>
      <p:sp>
        <p:nvSpPr>
          <p:cNvPr id="5" name="Content Placeholder 2"/>
          <p:cNvSpPr txBox="1">
            <a:spLocks/>
          </p:cNvSpPr>
          <p:nvPr/>
        </p:nvSpPr>
        <p:spPr>
          <a:xfrm>
            <a:off x="457200" y="1484784"/>
            <a:ext cx="8229600" cy="499715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800" dirty="0" smtClean="0"/>
              <a:t>We have insured in excess of</a:t>
            </a:r>
            <a:r>
              <a:rPr lang="en-GB" sz="2800" i="1" dirty="0" smtClean="0"/>
              <a:t> </a:t>
            </a:r>
            <a:r>
              <a:rPr lang="en-GB" sz="2800" i="1" dirty="0" smtClean="0"/>
              <a:t>1,100 </a:t>
            </a:r>
            <a:r>
              <a:rPr lang="en-GB" sz="2800" dirty="0" smtClean="0"/>
              <a:t>high risk racing yachts since 2007</a:t>
            </a:r>
          </a:p>
          <a:p>
            <a:endParaRPr lang="en-GB" sz="1100" dirty="0" smtClean="0"/>
          </a:p>
          <a:p>
            <a:r>
              <a:rPr lang="en-GB" sz="2800" i="1" dirty="0" smtClean="0"/>
              <a:t>140</a:t>
            </a:r>
            <a:r>
              <a:rPr lang="en-GB" sz="2800" dirty="0" smtClean="0"/>
              <a:t> </a:t>
            </a:r>
            <a:r>
              <a:rPr lang="en-GB" sz="2800" dirty="0" smtClean="0"/>
              <a:t>claims within that period = £</a:t>
            </a:r>
            <a:r>
              <a:rPr lang="en-GB" sz="2800" i="1" dirty="0" smtClean="0"/>
              <a:t>14,700,000 but reduces to £10,000,000 excluding </a:t>
            </a:r>
            <a:r>
              <a:rPr lang="en-GB" sz="2800" i="1" dirty="0" err="1" smtClean="0"/>
              <a:t>Vestas</a:t>
            </a:r>
            <a:r>
              <a:rPr lang="en-GB" sz="2800" i="1" dirty="0" smtClean="0"/>
              <a:t> claim</a:t>
            </a:r>
            <a:endParaRPr lang="en-GB" sz="2800" i="1" dirty="0" smtClean="0"/>
          </a:p>
          <a:p>
            <a:endParaRPr lang="en-GB" sz="1100" dirty="0" smtClean="0"/>
          </a:p>
          <a:p>
            <a:r>
              <a:rPr lang="en-GB" sz="2800" dirty="0" smtClean="0"/>
              <a:t>Premium received </a:t>
            </a:r>
            <a:r>
              <a:rPr lang="en-GB" sz="2800" dirty="0" smtClean="0"/>
              <a:t>£</a:t>
            </a:r>
            <a:r>
              <a:rPr lang="en-GB" sz="2800" i="1" dirty="0" smtClean="0"/>
              <a:t>15,300,000</a:t>
            </a:r>
            <a:r>
              <a:rPr lang="en-GB" sz="2800" dirty="0" smtClean="0"/>
              <a:t> </a:t>
            </a:r>
            <a:r>
              <a:rPr lang="en-GB" sz="2800" dirty="0" smtClean="0"/>
              <a:t>(Risks still live)</a:t>
            </a:r>
          </a:p>
          <a:p>
            <a:endParaRPr lang="en-GB" sz="1100" dirty="0" smtClean="0"/>
          </a:p>
          <a:p>
            <a:r>
              <a:rPr lang="en-GB" sz="2800" dirty="0" smtClean="0"/>
              <a:t>Claims frequency is double that of a normal yacht book</a:t>
            </a:r>
          </a:p>
          <a:p>
            <a:endParaRPr lang="en-GB" sz="1100" dirty="0" smtClean="0"/>
          </a:p>
          <a:p>
            <a:r>
              <a:rPr lang="en-GB" sz="2800" dirty="0" smtClean="0"/>
              <a:t>27 claims identified as due to carbon failure</a:t>
            </a:r>
          </a:p>
          <a:p>
            <a:endParaRPr lang="en-GB" sz="1100" dirty="0" smtClean="0"/>
          </a:p>
          <a:p>
            <a:r>
              <a:rPr lang="en-GB" sz="2800" dirty="0" smtClean="0"/>
              <a:t>Of which 7 had NDT inspections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80311" y="0"/>
            <a:ext cx="2463689" cy="1369747"/>
          </a:xfrm>
          <a:prstGeom prst="rect">
            <a:avLst/>
          </a:prstGeom>
        </p:spPr>
      </p:pic>
    </p:spTree>
    <p:extLst>
      <p:ext uri="{BB962C8B-B14F-4D97-AF65-F5344CB8AC3E}">
        <p14:creationId xmlns:p14="http://schemas.microsoft.com/office/powerpoint/2010/main" val="12458093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323850" y="1388269"/>
            <a:ext cx="849662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Box 1"/>
          <p:cNvSpPr txBox="1">
            <a:spLocks noChangeArrowheads="1"/>
          </p:cNvSpPr>
          <p:nvPr/>
        </p:nvSpPr>
        <p:spPr bwMode="auto">
          <a:xfrm>
            <a:off x="323850" y="987425"/>
            <a:ext cx="6992938" cy="801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1pPr>
            <a:lvl2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2pPr>
            <a:lvl3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3pPr>
            <a:lvl4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4pPr>
            <a:lvl5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9pPr>
          </a:lstStyle>
          <a:p>
            <a:pPr eaLnBrk="1" hangingPunct="1">
              <a:lnSpc>
                <a:spcPct val="85000"/>
              </a:lnSpc>
              <a:defRPr/>
            </a:pPr>
            <a:r>
              <a:rPr lang="en-US" altLang="en-US" sz="2400" dirty="0" smtClean="0">
                <a:solidFill>
                  <a:srgbClr val="19753C"/>
                </a:solidFill>
                <a:latin typeface="+mj-lt"/>
              </a:rPr>
              <a:t>OUR EXPERIENCE</a:t>
            </a:r>
          </a:p>
        </p:txBody>
      </p:sp>
      <p:sp>
        <p:nvSpPr>
          <p:cNvPr id="5" name="Content Placeholder 2"/>
          <p:cNvSpPr txBox="1">
            <a:spLocks/>
          </p:cNvSpPr>
          <p:nvPr/>
        </p:nvSpPr>
        <p:spPr>
          <a:xfrm>
            <a:off x="457200" y="1600200"/>
            <a:ext cx="8363272" cy="4525963"/>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800" dirty="0" smtClean="0"/>
              <a:t>69 risks had NDT Inspections – primarily VOR 65, Open 60</a:t>
            </a:r>
          </a:p>
          <a:p>
            <a:endParaRPr lang="en-GB" sz="2600" dirty="0" smtClean="0"/>
          </a:p>
          <a:p>
            <a:r>
              <a:rPr lang="en-GB" sz="2800" dirty="0" smtClean="0"/>
              <a:t>62 (90%) have had no claims</a:t>
            </a:r>
          </a:p>
          <a:p>
            <a:endParaRPr lang="en-GB" sz="2600" dirty="0" smtClean="0"/>
          </a:p>
          <a:p>
            <a:r>
              <a:rPr lang="en-GB" sz="2800" dirty="0" smtClean="0"/>
              <a:t>We introduced NDT Inspections for Class 40 yachts in 2016 following a number of claims</a:t>
            </a:r>
          </a:p>
          <a:p>
            <a:endParaRPr lang="en-GB" sz="2600" dirty="0" smtClean="0"/>
          </a:p>
          <a:p>
            <a:r>
              <a:rPr lang="en-GB" sz="2800" dirty="0" smtClean="0"/>
              <a:t>Approximately one third of all class 40 claims are mast failures</a:t>
            </a:r>
          </a:p>
          <a:p>
            <a:endParaRPr lang="en-GB" sz="2200" dirty="0" smtClean="0"/>
          </a:p>
          <a:p>
            <a:r>
              <a:rPr lang="en-GB" sz="2800" dirty="0" smtClean="0"/>
              <a:t>In 2017 we introduced a Class 40 NDT </a:t>
            </a:r>
            <a:r>
              <a:rPr lang="en-GB" sz="2800" dirty="0" smtClean="0"/>
              <a:t>schedule and </a:t>
            </a:r>
            <a:r>
              <a:rPr lang="en-GB" sz="2800" i="1" dirty="0" smtClean="0"/>
              <a:t>we are now utilising this framework on other fleets.</a:t>
            </a:r>
            <a:endParaRPr lang="en-GB" sz="2800" i="1"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80311" y="0"/>
            <a:ext cx="2463689" cy="1369747"/>
          </a:xfrm>
          <a:prstGeom prst="rect">
            <a:avLst/>
          </a:prstGeom>
        </p:spPr>
      </p:pic>
    </p:spTree>
    <p:extLst>
      <p:ext uri="{BB962C8B-B14F-4D97-AF65-F5344CB8AC3E}">
        <p14:creationId xmlns:p14="http://schemas.microsoft.com/office/powerpoint/2010/main" val="27851835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323850" y="1388269"/>
            <a:ext cx="849662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Box 1"/>
          <p:cNvSpPr txBox="1">
            <a:spLocks noChangeArrowheads="1"/>
          </p:cNvSpPr>
          <p:nvPr/>
        </p:nvSpPr>
        <p:spPr bwMode="auto">
          <a:xfrm>
            <a:off x="323850" y="987425"/>
            <a:ext cx="6992938" cy="801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1pPr>
            <a:lvl2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2pPr>
            <a:lvl3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3pPr>
            <a:lvl4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4pPr>
            <a:lvl5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9pPr>
          </a:lstStyle>
          <a:p>
            <a:pPr eaLnBrk="1" hangingPunct="1">
              <a:lnSpc>
                <a:spcPct val="85000"/>
              </a:lnSpc>
              <a:defRPr/>
            </a:pPr>
            <a:r>
              <a:rPr lang="en-US" altLang="en-US" sz="2400" dirty="0" smtClean="0">
                <a:solidFill>
                  <a:srgbClr val="19753C"/>
                </a:solidFill>
                <a:latin typeface="+mj-lt"/>
              </a:rPr>
              <a:t>CLASS 40 NDT SCHEDULE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453458"/>
            <a:ext cx="6491104" cy="5143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0311" y="0"/>
            <a:ext cx="2463689" cy="1369747"/>
          </a:xfrm>
          <a:prstGeom prst="rect">
            <a:avLst/>
          </a:prstGeom>
        </p:spPr>
      </p:pic>
    </p:spTree>
    <p:extLst>
      <p:ext uri="{BB962C8B-B14F-4D97-AF65-F5344CB8AC3E}">
        <p14:creationId xmlns:p14="http://schemas.microsoft.com/office/powerpoint/2010/main" val="8766162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323850" y="1388269"/>
            <a:ext cx="849662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Box 1"/>
          <p:cNvSpPr txBox="1">
            <a:spLocks noChangeArrowheads="1"/>
          </p:cNvSpPr>
          <p:nvPr/>
        </p:nvSpPr>
        <p:spPr bwMode="auto">
          <a:xfrm>
            <a:off x="323850" y="987425"/>
            <a:ext cx="6992938" cy="801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1pPr>
            <a:lvl2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2pPr>
            <a:lvl3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3pPr>
            <a:lvl4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4pPr>
            <a:lvl5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9pPr>
          </a:lstStyle>
          <a:p>
            <a:pPr eaLnBrk="1" hangingPunct="1">
              <a:lnSpc>
                <a:spcPct val="85000"/>
              </a:lnSpc>
              <a:defRPr/>
            </a:pPr>
            <a:r>
              <a:rPr lang="en-US" altLang="en-US" sz="2400" dirty="0" smtClean="0">
                <a:solidFill>
                  <a:srgbClr val="19753C"/>
                </a:solidFill>
                <a:latin typeface="+mj-lt"/>
              </a:rPr>
              <a:t>CONCLUSION</a:t>
            </a:r>
          </a:p>
        </p:txBody>
      </p:sp>
      <p:sp>
        <p:nvSpPr>
          <p:cNvPr id="5" name="Content Placeholder 2"/>
          <p:cNvSpPr txBox="1">
            <a:spLocks/>
          </p:cNvSpPr>
          <p:nvPr/>
        </p:nvSpPr>
        <p:spPr>
          <a:xfrm>
            <a:off x="457200" y="1600200"/>
            <a:ext cx="8363272" cy="452596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800" i="1" dirty="0" smtClean="0"/>
              <a:t>The Industry is starting</a:t>
            </a:r>
            <a:r>
              <a:rPr lang="en-GB" sz="2800" i="1" dirty="0" smtClean="0"/>
              <a:t> </a:t>
            </a:r>
            <a:r>
              <a:rPr lang="en-GB" sz="2800" i="1" dirty="0" smtClean="0"/>
              <a:t>to embrace the benefits of NDT.</a:t>
            </a:r>
          </a:p>
          <a:p>
            <a:endParaRPr lang="en-GB" sz="2800" dirty="0"/>
          </a:p>
          <a:p>
            <a:r>
              <a:rPr lang="en-GB" sz="2800" dirty="0" smtClean="0"/>
              <a:t>The introduction of an ISO Survey Standard will in our view be a benchmark in raising the professionalism of the industry.</a:t>
            </a:r>
          </a:p>
          <a:p>
            <a:endParaRPr lang="en-GB" sz="2800" dirty="0"/>
          </a:p>
          <a:p>
            <a:r>
              <a:rPr lang="en-GB" sz="2800" dirty="0" smtClean="0"/>
              <a:t>Education, Education, Education!</a:t>
            </a:r>
          </a:p>
          <a:p>
            <a:pPr marL="0" indent="0">
              <a:buNone/>
            </a:pPr>
            <a:endParaRPr lang="en-GB" sz="28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80311" y="0"/>
            <a:ext cx="2463689" cy="1369747"/>
          </a:xfrm>
          <a:prstGeom prst="rect">
            <a:avLst/>
          </a:prstGeom>
        </p:spPr>
      </p:pic>
    </p:spTree>
    <p:extLst>
      <p:ext uri="{BB962C8B-B14F-4D97-AF65-F5344CB8AC3E}">
        <p14:creationId xmlns:p14="http://schemas.microsoft.com/office/powerpoint/2010/main" val="14810277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323850" y="1388269"/>
            <a:ext cx="849662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Box 1"/>
          <p:cNvSpPr txBox="1">
            <a:spLocks noChangeArrowheads="1"/>
          </p:cNvSpPr>
          <p:nvPr/>
        </p:nvSpPr>
        <p:spPr bwMode="auto">
          <a:xfrm>
            <a:off x="323850" y="987425"/>
            <a:ext cx="6992938" cy="801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1pPr>
            <a:lvl2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2pPr>
            <a:lvl3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3pPr>
            <a:lvl4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4pPr>
            <a:lvl5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pitchFamily="34" charset="-122"/>
              </a:defRPr>
            </a:lvl9pPr>
          </a:lstStyle>
          <a:p>
            <a:pPr eaLnBrk="1" hangingPunct="1">
              <a:lnSpc>
                <a:spcPct val="85000"/>
              </a:lnSpc>
              <a:defRPr/>
            </a:pPr>
            <a:r>
              <a:rPr lang="en-US" altLang="en-US" sz="2400" dirty="0" smtClean="0">
                <a:solidFill>
                  <a:srgbClr val="19753C"/>
                </a:solidFill>
                <a:latin typeface="+mj-lt"/>
              </a:rPr>
              <a:t>A CHALLENGE TO THE NDT INDUSTRY</a:t>
            </a:r>
          </a:p>
        </p:txBody>
      </p:sp>
      <p:sp>
        <p:nvSpPr>
          <p:cNvPr id="5" name="Content Placeholder 2"/>
          <p:cNvSpPr txBox="1">
            <a:spLocks/>
          </p:cNvSpPr>
          <p:nvPr/>
        </p:nvSpPr>
        <p:spPr>
          <a:xfrm>
            <a:off x="467544" y="1600200"/>
            <a:ext cx="8352928" cy="4277071"/>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800" dirty="0" smtClean="0"/>
              <a:t>Carbon Rigging is also a major issue for insurers and there is currently, to our knowledge, no way of testing the rigging following an incident</a:t>
            </a:r>
            <a:r>
              <a:rPr lang="en-GB" sz="2800" dirty="0" smtClean="0"/>
              <a:t>. </a:t>
            </a:r>
            <a:endParaRPr lang="en-GB" sz="2800" dirty="0" smtClean="0"/>
          </a:p>
          <a:p>
            <a:pPr marL="0" indent="0">
              <a:buNone/>
            </a:pPr>
            <a:r>
              <a:rPr lang="en-GB" sz="2800" dirty="0" smtClean="0"/>
              <a:t>We have had several incidents where we have had to write off carbon rigging where it only seems to have suffered superficial </a:t>
            </a:r>
            <a:r>
              <a:rPr lang="en-GB" sz="2800" dirty="0" smtClean="0"/>
              <a:t>damage</a:t>
            </a:r>
            <a:r>
              <a:rPr lang="en-GB" sz="2800" dirty="0"/>
              <a:t> </a:t>
            </a:r>
            <a:r>
              <a:rPr lang="en-GB" sz="2800" dirty="0" smtClean="0"/>
              <a:t>following a lightning strike.</a:t>
            </a:r>
          </a:p>
          <a:p>
            <a:pPr marL="0" indent="0">
              <a:buNone/>
            </a:pPr>
            <a:endParaRPr lang="en-GB" sz="2800" dirty="0"/>
          </a:p>
          <a:p>
            <a:pPr marL="0" indent="0">
              <a:buNone/>
            </a:pPr>
            <a:r>
              <a:rPr lang="en-GB" sz="2800" i="1" dirty="0" smtClean="0"/>
              <a:t>Lightning incidents have reduced but we have seen no developments in testing !</a:t>
            </a:r>
            <a:endParaRPr lang="en-GB" sz="2800" i="1" dirty="0" smtClean="0"/>
          </a:p>
          <a:p>
            <a:pPr marL="0" indent="0">
              <a:buNone/>
            </a:pPr>
            <a:endParaRPr lang="en-GB" sz="2800" dirty="0" smtClean="0"/>
          </a:p>
          <a:p>
            <a:pPr marL="0" indent="0">
              <a:buNone/>
            </a:pPr>
            <a:endParaRPr lang="en-GB" sz="2800" dirty="0" smtClean="0"/>
          </a:p>
        </p:txBody>
      </p:sp>
      <p:sp>
        <p:nvSpPr>
          <p:cNvPr id="6" name="Content Placeholder 2"/>
          <p:cNvSpPr txBox="1">
            <a:spLocks/>
          </p:cNvSpPr>
          <p:nvPr/>
        </p:nvSpPr>
        <p:spPr>
          <a:xfrm>
            <a:off x="265059" y="5877270"/>
            <a:ext cx="8627421" cy="648073"/>
          </a:xfrm>
          <a:prstGeom prst="rect">
            <a:avLst/>
          </a:prstGeom>
        </p:spPr>
        <p:txBody>
          <a:bodyPr>
            <a:normAutofit fontScale="2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endParaRPr lang="en-GB" sz="2800" dirty="0" smtClean="0"/>
          </a:p>
          <a:p>
            <a:pPr marL="0" indent="0" algn="ctr">
              <a:buNone/>
            </a:pPr>
            <a:endParaRPr lang="en-GB" sz="1900" dirty="0" smtClean="0"/>
          </a:p>
          <a:p>
            <a:pPr marL="0" indent="0" algn="ctr">
              <a:buNone/>
            </a:pPr>
            <a:r>
              <a:rPr lang="en-GB" sz="8600" dirty="0" smtClean="0"/>
              <a:t>Thank you</a:t>
            </a:r>
            <a:r>
              <a:rPr lang="en-GB" sz="8600" dirty="0" smtClean="0"/>
              <a:t> </a:t>
            </a:r>
            <a:endParaRPr lang="en-GB" sz="86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80311" y="0"/>
            <a:ext cx="2463689" cy="1369747"/>
          </a:xfrm>
          <a:prstGeom prst="rect">
            <a:avLst/>
          </a:prstGeom>
        </p:spPr>
      </p:pic>
    </p:spTree>
    <p:extLst>
      <p:ext uri="{BB962C8B-B14F-4D97-AF65-F5344CB8AC3E}">
        <p14:creationId xmlns:p14="http://schemas.microsoft.com/office/powerpoint/2010/main" val="2974766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7620002" y="266700"/>
            <a:ext cx="1428751" cy="84961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3" descr="C:\Users\shacklod\AppData\Local\Microsoft\Windows\Temporary Internet Files\Content.Outlook\WHD9WESN\Hiscox MGA - white 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0494" y="400052"/>
            <a:ext cx="2695799" cy="79435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michelle clapham\Documents\Composite Inspection\CI 6761 Palma Meteor Boom\New Folder\Picture 0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901275"/>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7620002" y="266700"/>
            <a:ext cx="1428751" cy="84961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3" descr="C:\Users\shacklod\AppData\Local\Microsoft\Windows\Temporary Internet Files\Content.Outlook\WHD9WESN\Hiscox MGA - white 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0494" y="400052"/>
            <a:ext cx="2695799" cy="79435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michelle clapham\Documents\Composite Inspection\CI 6761 Palma Meteor Boom\New Folder\Picture 0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958769"/>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SC0037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52" y="-243408"/>
            <a:ext cx="9468543" cy="7101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6835671"/>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Slide Number Placeholder 3"/>
          <p:cNvSpPr>
            <a:spLocks noGrp="1"/>
          </p:cNvSpPr>
          <p:nvPr>
            <p:ph type="sldNum" sz="quarter" idx="12"/>
          </p:nvPr>
        </p:nvSpPr>
        <p:spPr/>
        <p:txBody>
          <a:bodyPr/>
          <a:lstStyle/>
          <a:p>
            <a:fld id="{A226B5C7-863F-4784-8CDC-18C0AF13FBD7}" type="slidenum">
              <a:rPr lang="en-GB" smtClean="0"/>
              <a:t>7</a:t>
            </a:fld>
            <a:endParaRPr lang="en-GB"/>
          </a:p>
        </p:txBody>
      </p:sp>
      <p:sp>
        <p:nvSpPr>
          <p:cNvPr id="5" name="Text Placeholder 4"/>
          <p:cNvSpPr>
            <a:spLocks noGrp="1"/>
          </p:cNvSpPr>
          <p:nvPr>
            <p:ph type="body" sz="quarter" idx="13"/>
          </p:nvPr>
        </p:nvSpPr>
        <p:spPr/>
        <p:txBody>
          <a:bodyPr/>
          <a:lstStyle/>
          <a:p>
            <a:endParaRPr lang="en-GB"/>
          </a:p>
        </p:txBody>
      </p:sp>
      <p:sp>
        <p:nvSpPr>
          <p:cNvPr id="7" name="Content Placeholder 6"/>
          <p:cNvSpPr>
            <a:spLocks noGrp="1"/>
          </p:cNvSpPr>
          <p:nvPr>
            <p:ph idx="1"/>
          </p:nvPr>
        </p:nvSpPr>
        <p:spPr/>
        <p:txBody>
          <a:bodyPr/>
          <a:lstStyle/>
          <a:p>
            <a:endParaRPr lang="en-GB" dirty="0"/>
          </a:p>
        </p:txBody>
      </p:sp>
      <p:pic>
        <p:nvPicPr>
          <p:cNvPr id="20482" name="Picture 2" descr="C:\Users\shacklod.HISCOX\AppData\Local\Microsoft\Windows\Temporary Internet Files\Content.Outlook\2ZD5YOF8\P83100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919178"/>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sp>
        <p:nvSpPr>
          <p:cNvPr id="4" name="Slide Number Placeholder 3"/>
          <p:cNvSpPr>
            <a:spLocks noGrp="1"/>
          </p:cNvSpPr>
          <p:nvPr>
            <p:ph type="sldNum" sz="quarter" idx="12"/>
          </p:nvPr>
        </p:nvSpPr>
        <p:spPr/>
        <p:txBody>
          <a:bodyPr/>
          <a:lstStyle/>
          <a:p>
            <a:fld id="{A226B5C7-863F-4784-8CDC-18C0AF13FBD7}" type="slidenum">
              <a:rPr lang="en-GB" smtClean="0"/>
              <a:t>8</a:t>
            </a:fld>
            <a:endParaRPr lang="en-GB"/>
          </a:p>
        </p:txBody>
      </p:sp>
      <p:sp>
        <p:nvSpPr>
          <p:cNvPr id="5" name="Text Placeholder 4"/>
          <p:cNvSpPr>
            <a:spLocks noGrp="1"/>
          </p:cNvSpPr>
          <p:nvPr>
            <p:ph type="body" sz="quarter" idx="13"/>
          </p:nvPr>
        </p:nvSpPr>
        <p:spPr/>
        <p:txBody>
          <a:bodyPr/>
          <a:lstStyle/>
          <a:p>
            <a:endParaRPr lang="en-GB"/>
          </a:p>
        </p:txBody>
      </p:sp>
      <p:pic>
        <p:nvPicPr>
          <p:cNvPr id="21506" name="Picture 2" descr="C:\Users\shacklod.HISCOX\AppData\Local\Microsoft\Windows\Temporary Internet Files\Content.Outlook\2ZD5YOF8\P83100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30085"/>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sp>
        <p:nvSpPr>
          <p:cNvPr id="4" name="Slide Number Placeholder 3"/>
          <p:cNvSpPr>
            <a:spLocks noGrp="1"/>
          </p:cNvSpPr>
          <p:nvPr>
            <p:ph type="sldNum" sz="quarter" idx="12"/>
          </p:nvPr>
        </p:nvSpPr>
        <p:spPr/>
        <p:txBody>
          <a:bodyPr/>
          <a:lstStyle/>
          <a:p>
            <a:fld id="{A226B5C7-863F-4784-8CDC-18C0AF13FBD7}" type="slidenum">
              <a:rPr lang="en-GB" smtClean="0"/>
              <a:t>9</a:t>
            </a:fld>
            <a:endParaRPr lang="en-GB"/>
          </a:p>
        </p:txBody>
      </p:sp>
      <p:sp>
        <p:nvSpPr>
          <p:cNvPr id="5" name="Text Placeholder 4"/>
          <p:cNvSpPr>
            <a:spLocks noGrp="1"/>
          </p:cNvSpPr>
          <p:nvPr>
            <p:ph type="body" sz="quarter" idx="13"/>
          </p:nvPr>
        </p:nvSpPr>
        <p:spPr/>
        <p:txBody>
          <a:bodyPr/>
          <a:lstStyle/>
          <a:p>
            <a:endParaRPr lang="en-GB"/>
          </a:p>
        </p:txBody>
      </p:sp>
      <p:pic>
        <p:nvPicPr>
          <p:cNvPr id="22530" name="Picture 2" descr="C:\Users\shacklod.HISCOX\AppData\Local\Microsoft\Windows\Temporary Internet Files\Content.Outlook\2ZD5YOF8\P831006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087166"/>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541</TotalTime>
  <Words>805</Words>
  <Application>Microsoft Office PowerPoint</Application>
  <PresentationFormat>On-screen Show (4:3)</PresentationFormat>
  <Paragraphs>105</Paragraphs>
  <Slides>36</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Microsoft YaHei</vt:lpstr>
      <vt:lpstr>Arial</vt:lpstr>
      <vt:lpstr>Calibri</vt:lpstr>
      <vt:lpstr>Office Theme</vt:lpstr>
      <vt:lpstr>NDT an Insurers View What we want and how we use it   Paul Miller  Director of Underwriting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Hiscox</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NDT an Insurers View</dc:title>
  <dc:creator>millerp</dc:creator>
  <cp:lastModifiedBy>Paul Miller</cp:lastModifiedBy>
  <cp:revision>26</cp:revision>
  <dcterms:created xsi:type="dcterms:W3CDTF">2018-02-23T11:27:01Z</dcterms:created>
  <dcterms:modified xsi:type="dcterms:W3CDTF">2021-10-05T14:51:49Z</dcterms:modified>
</cp:coreProperties>
</file>